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17" r:id="rId3"/>
    <p:sldMasterId id="2147483742" r:id="rId4"/>
    <p:sldMasterId id="2147483767" r:id="rId5"/>
    <p:sldMasterId id="2147483774" r:id="rId6"/>
  </p:sldMasterIdLst>
  <p:sldIdLst>
    <p:sldId id="256" r:id="rId7"/>
    <p:sldId id="258" r:id="rId8"/>
    <p:sldId id="262" r:id="rId9"/>
    <p:sldId id="259" r:id="rId10"/>
    <p:sldId id="260" r:id="rId11"/>
    <p:sldId id="261" r:id="rId12"/>
    <p:sldId id="266" r:id="rId13"/>
    <p:sldId id="263" r:id="rId14"/>
    <p:sldId id="264" r:id="rId15"/>
    <p:sldId id="265" r:id="rId16"/>
    <p:sldId id="25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78D6F-AEAA-40F8-BD2B-D9B809223921}" v="24" dt="2025-03-26T11:29:34.239"/>
    <p1510:client id="{B5850DFE-81FA-4936-BC5A-066DF90F4F13}" v="9" dt="2025-03-25T16:41:26.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ju Patel" userId="ba27f779-9ece-4eb5-ad41-49cec338f79b" providerId="ADAL" clId="{30978D6F-AEAA-40F8-BD2B-D9B809223921}"/>
    <pc:docChg chg="undo custSel addSld delSld modSld">
      <pc:chgData name="Sarju Patel" userId="ba27f779-9ece-4eb5-ad41-49cec338f79b" providerId="ADAL" clId="{30978D6F-AEAA-40F8-BD2B-D9B809223921}" dt="2025-03-26T11:29:29.881" v="114" actId="20577"/>
      <pc:docMkLst>
        <pc:docMk/>
      </pc:docMkLst>
      <pc:sldChg chg="modSp mod">
        <pc:chgData name="Sarju Patel" userId="ba27f779-9ece-4eb5-ad41-49cec338f79b" providerId="ADAL" clId="{30978D6F-AEAA-40F8-BD2B-D9B809223921}" dt="2025-03-26T11:29:29.881" v="114" actId="20577"/>
        <pc:sldMkLst>
          <pc:docMk/>
          <pc:sldMk cId="3843703830" sldId="256"/>
        </pc:sldMkLst>
        <pc:spChg chg="mod">
          <ac:chgData name="Sarju Patel" userId="ba27f779-9ece-4eb5-ad41-49cec338f79b" providerId="ADAL" clId="{30978D6F-AEAA-40F8-BD2B-D9B809223921}" dt="2025-03-26T11:29:21.334" v="102" actId="14100"/>
          <ac:spMkLst>
            <pc:docMk/>
            <pc:sldMk cId="3843703830" sldId="256"/>
            <ac:spMk id="2" creationId="{77B9628F-8318-0EA4-D836-55CD57EDDCAA}"/>
          </ac:spMkLst>
        </pc:spChg>
        <pc:spChg chg="mod">
          <ac:chgData name="Sarju Patel" userId="ba27f779-9ece-4eb5-ad41-49cec338f79b" providerId="ADAL" clId="{30978D6F-AEAA-40F8-BD2B-D9B809223921}" dt="2025-03-26T11:29:29.881" v="114" actId="20577"/>
          <ac:spMkLst>
            <pc:docMk/>
            <pc:sldMk cId="3843703830" sldId="256"/>
            <ac:spMk id="8" creationId="{DC45B441-622F-8367-4B22-522544F0FB49}"/>
          </ac:spMkLst>
        </pc:spChg>
      </pc:sldChg>
      <pc:sldChg chg="modSp mod">
        <pc:chgData name="Sarju Patel" userId="ba27f779-9ece-4eb5-ad41-49cec338f79b" providerId="ADAL" clId="{30978D6F-AEAA-40F8-BD2B-D9B809223921}" dt="2025-03-26T09:28:32.902" v="14" actId="20577"/>
        <pc:sldMkLst>
          <pc:docMk/>
          <pc:sldMk cId="1913789040" sldId="257"/>
        </pc:sldMkLst>
        <pc:spChg chg="mod">
          <ac:chgData name="Sarju Patel" userId="ba27f779-9ece-4eb5-ad41-49cec338f79b" providerId="ADAL" clId="{30978D6F-AEAA-40F8-BD2B-D9B809223921}" dt="2025-03-26T09:28:32.902" v="14" actId="20577"/>
          <ac:spMkLst>
            <pc:docMk/>
            <pc:sldMk cId="1913789040" sldId="257"/>
            <ac:spMk id="3" creationId="{F2A7D992-6693-5F03-9A3F-139F789DC76A}"/>
          </ac:spMkLst>
        </pc:spChg>
      </pc:sldChg>
      <pc:sldChg chg="modSp">
        <pc:chgData name="Sarju Patel" userId="ba27f779-9ece-4eb5-ad41-49cec338f79b" providerId="ADAL" clId="{30978D6F-AEAA-40F8-BD2B-D9B809223921}" dt="2025-03-26T09:29:49.148" v="47" actId="20577"/>
        <pc:sldMkLst>
          <pc:docMk/>
          <pc:sldMk cId="3295220752" sldId="258"/>
        </pc:sldMkLst>
        <pc:graphicFrameChg chg="mod">
          <ac:chgData name="Sarju Patel" userId="ba27f779-9ece-4eb5-ad41-49cec338f79b" providerId="ADAL" clId="{30978D6F-AEAA-40F8-BD2B-D9B809223921}" dt="2025-03-26T09:29:49.148" v="47" actId="20577"/>
          <ac:graphicFrameMkLst>
            <pc:docMk/>
            <pc:sldMk cId="3295220752" sldId="258"/>
            <ac:graphicFrameMk id="7" creationId="{DDE2B5DB-841D-3914-6C91-1390641736D5}"/>
          </ac:graphicFrameMkLst>
        </pc:graphicFrameChg>
      </pc:sldChg>
      <pc:sldChg chg="mod modShow">
        <pc:chgData name="Sarju Patel" userId="ba27f779-9ece-4eb5-ad41-49cec338f79b" providerId="ADAL" clId="{30978D6F-AEAA-40F8-BD2B-D9B809223921}" dt="2025-03-26T09:24:47.698" v="0" actId="729"/>
        <pc:sldMkLst>
          <pc:docMk/>
          <pc:sldMk cId="2957516862" sldId="260"/>
        </pc:sldMkLst>
      </pc:sldChg>
      <pc:sldChg chg="mod modShow">
        <pc:chgData name="Sarju Patel" userId="ba27f779-9ece-4eb5-ad41-49cec338f79b" providerId="ADAL" clId="{30978D6F-AEAA-40F8-BD2B-D9B809223921}" dt="2025-03-26T09:25:33.186" v="1" actId="729"/>
        <pc:sldMkLst>
          <pc:docMk/>
          <pc:sldMk cId="1465233648" sldId="264"/>
        </pc:sldMkLst>
      </pc:sldChg>
      <pc:sldChg chg="mod modShow">
        <pc:chgData name="Sarju Patel" userId="ba27f779-9ece-4eb5-ad41-49cec338f79b" providerId="ADAL" clId="{30978D6F-AEAA-40F8-BD2B-D9B809223921}" dt="2025-03-26T09:25:39.382" v="2" actId="729"/>
        <pc:sldMkLst>
          <pc:docMk/>
          <pc:sldMk cId="1407177462" sldId="265"/>
        </pc:sldMkLst>
      </pc:sldChg>
      <pc:sldChg chg="new del">
        <pc:chgData name="Sarju Patel" userId="ba27f779-9ece-4eb5-ad41-49cec338f79b" providerId="ADAL" clId="{30978D6F-AEAA-40F8-BD2B-D9B809223921}" dt="2025-03-26T09:28:27.539" v="6" actId="2696"/>
        <pc:sldMkLst>
          <pc:docMk/>
          <pc:sldMk cId="2307003423" sldId="267"/>
        </pc:sldMkLst>
      </pc:sldChg>
      <pc:sldChg chg="modSp add mod">
        <pc:chgData name="Sarju Patel" userId="ba27f779-9ece-4eb5-ad41-49cec338f79b" providerId="ADAL" clId="{30978D6F-AEAA-40F8-BD2B-D9B809223921}" dt="2025-03-26T09:28:57.419" v="25" actId="20577"/>
        <pc:sldMkLst>
          <pc:docMk/>
          <pc:sldMk cId="4192555854" sldId="268"/>
        </pc:sldMkLst>
        <pc:spChg chg="mod">
          <ac:chgData name="Sarju Patel" userId="ba27f779-9ece-4eb5-ad41-49cec338f79b" providerId="ADAL" clId="{30978D6F-AEAA-40F8-BD2B-D9B809223921}" dt="2025-03-26T09:28:57.419" v="25" actId="20577"/>
          <ac:spMkLst>
            <pc:docMk/>
            <pc:sldMk cId="4192555854" sldId="268"/>
            <ac:spMk id="2" creationId="{04558F9E-8BDD-C753-E841-D6CE49F18289}"/>
          </ac:spMkLst>
        </pc:spChg>
        <pc:spChg chg="mod">
          <ac:chgData name="Sarju Patel" userId="ba27f779-9ece-4eb5-ad41-49cec338f79b" providerId="ADAL" clId="{30978D6F-AEAA-40F8-BD2B-D9B809223921}" dt="2025-03-26T09:28:37.898" v="20" actId="20577"/>
          <ac:spMkLst>
            <pc:docMk/>
            <pc:sldMk cId="4192555854" sldId="268"/>
            <ac:spMk id="3" creationId="{34FB65E9-D7BF-6A19-C9D1-D6AEF3D9CF15}"/>
          </ac:spMkLst>
        </pc:spChg>
      </pc:sldChg>
    </pc:docChg>
  </pc:docChgLst>
  <pc:docChgLst>
    <pc:chgData name="Sarju Patel" userId="ba27f779-9ece-4eb5-ad41-49cec338f79b" providerId="ADAL" clId="{B5850DFE-81FA-4936-BC5A-066DF90F4F13}"/>
    <pc:docChg chg="undo custSel addSld modSld sldOrd">
      <pc:chgData name="Sarju Patel" userId="ba27f779-9ece-4eb5-ad41-49cec338f79b" providerId="ADAL" clId="{B5850DFE-81FA-4936-BC5A-066DF90F4F13}" dt="2025-03-25T16:43:13.424" v="362" actId="26606"/>
      <pc:docMkLst>
        <pc:docMk/>
      </pc:docMkLst>
      <pc:sldChg chg="addSp delSp modSp mod modTransition modClrScheme chgLayout">
        <pc:chgData name="Sarju Patel" userId="ba27f779-9ece-4eb5-ad41-49cec338f79b" providerId="ADAL" clId="{B5850DFE-81FA-4936-BC5A-066DF90F4F13}" dt="2025-03-19T15:16:37.346" v="86" actId="313"/>
        <pc:sldMkLst>
          <pc:docMk/>
          <pc:sldMk cId="3843703830" sldId="256"/>
        </pc:sldMkLst>
        <pc:spChg chg="mod">
          <ac:chgData name="Sarju Patel" userId="ba27f779-9ece-4eb5-ad41-49cec338f79b" providerId="ADAL" clId="{B5850DFE-81FA-4936-BC5A-066DF90F4F13}" dt="2025-03-19T15:15:18.882" v="9"/>
          <ac:spMkLst>
            <pc:docMk/>
            <pc:sldMk cId="3843703830" sldId="256"/>
            <ac:spMk id="2" creationId="{77B9628F-8318-0EA4-D836-55CD57EDDCAA}"/>
          </ac:spMkLst>
        </pc:spChg>
        <pc:spChg chg="add mod">
          <ac:chgData name="Sarju Patel" userId="ba27f779-9ece-4eb5-ad41-49cec338f79b" providerId="ADAL" clId="{B5850DFE-81FA-4936-BC5A-066DF90F4F13}" dt="2025-03-19T15:16:37.346" v="86" actId="313"/>
          <ac:spMkLst>
            <pc:docMk/>
            <pc:sldMk cId="3843703830" sldId="256"/>
            <ac:spMk id="8" creationId="{DC45B441-622F-8367-4B22-522544F0FB49}"/>
          </ac:spMkLst>
        </pc:spChg>
      </pc:sldChg>
      <pc:sldChg chg="modSp new mod ord">
        <pc:chgData name="Sarju Patel" userId="ba27f779-9ece-4eb5-ad41-49cec338f79b" providerId="ADAL" clId="{B5850DFE-81FA-4936-BC5A-066DF90F4F13}" dt="2025-03-25T10:44:40.016" v="310"/>
        <pc:sldMkLst>
          <pc:docMk/>
          <pc:sldMk cId="1913789040" sldId="257"/>
        </pc:sldMkLst>
        <pc:spChg chg="mod">
          <ac:chgData name="Sarju Patel" userId="ba27f779-9ece-4eb5-ad41-49cec338f79b" providerId="ADAL" clId="{B5850DFE-81FA-4936-BC5A-066DF90F4F13}" dt="2025-03-19T15:17:59.278" v="99" actId="179"/>
          <ac:spMkLst>
            <pc:docMk/>
            <pc:sldMk cId="1913789040" sldId="257"/>
            <ac:spMk id="2" creationId="{120BBDBC-2BB3-096D-AC3E-FCDCC377714E}"/>
          </ac:spMkLst>
        </pc:spChg>
        <pc:spChg chg="mod">
          <ac:chgData name="Sarju Patel" userId="ba27f779-9ece-4eb5-ad41-49cec338f79b" providerId="ADAL" clId="{B5850DFE-81FA-4936-BC5A-066DF90F4F13}" dt="2025-03-19T15:17:26.454" v="97" actId="20577"/>
          <ac:spMkLst>
            <pc:docMk/>
            <pc:sldMk cId="1913789040" sldId="257"/>
            <ac:spMk id="3" creationId="{F2A7D992-6693-5F03-9A3F-139F789DC76A}"/>
          </ac:spMkLst>
        </pc:spChg>
      </pc:sldChg>
      <pc:sldChg chg="addSp delSp modSp new mod">
        <pc:chgData name="Sarju Patel" userId="ba27f779-9ece-4eb5-ad41-49cec338f79b" providerId="ADAL" clId="{B5850DFE-81FA-4936-BC5A-066DF90F4F13}" dt="2025-03-25T16:35:57.413" v="348" actId="207"/>
        <pc:sldMkLst>
          <pc:docMk/>
          <pc:sldMk cId="3295220752" sldId="258"/>
        </pc:sldMkLst>
        <pc:spChg chg="add del mod">
          <ac:chgData name="Sarju Patel" userId="ba27f779-9ece-4eb5-ad41-49cec338f79b" providerId="ADAL" clId="{B5850DFE-81FA-4936-BC5A-066DF90F4F13}" dt="2025-03-25T16:34:36.789" v="347" actId="26606"/>
          <ac:spMkLst>
            <pc:docMk/>
            <pc:sldMk cId="3295220752" sldId="258"/>
            <ac:spMk id="2" creationId="{8A92CDBF-2969-C09F-C1D1-D279FA6BA6EF}"/>
          </ac:spMkLst>
        </pc:spChg>
        <pc:spChg chg="mod">
          <ac:chgData name="Sarju Patel" userId="ba27f779-9ece-4eb5-ad41-49cec338f79b" providerId="ADAL" clId="{B5850DFE-81FA-4936-BC5A-066DF90F4F13}" dt="2025-03-25T16:34:36.789" v="347" actId="26606"/>
          <ac:spMkLst>
            <pc:docMk/>
            <pc:sldMk cId="3295220752" sldId="258"/>
            <ac:spMk id="3" creationId="{116A6A8F-41B8-8630-DEDF-51BB061568E9}"/>
          </ac:spMkLst>
        </pc:spChg>
        <pc:spChg chg="add">
          <ac:chgData name="Sarju Patel" userId="ba27f779-9ece-4eb5-ad41-49cec338f79b" providerId="ADAL" clId="{B5850DFE-81FA-4936-BC5A-066DF90F4F13}" dt="2025-03-25T10:33:49.491" v="101"/>
          <ac:spMkLst>
            <pc:docMk/>
            <pc:sldMk cId="3295220752" sldId="258"/>
            <ac:spMk id="5" creationId="{826335C8-E30B-8ABC-B22C-818D4212AB84}"/>
          </ac:spMkLst>
        </pc:spChg>
        <pc:spChg chg="add">
          <ac:chgData name="Sarju Patel" userId="ba27f779-9ece-4eb5-ad41-49cec338f79b" providerId="ADAL" clId="{B5850DFE-81FA-4936-BC5A-066DF90F4F13}" dt="2025-03-25T10:33:49.491" v="101"/>
          <ac:spMkLst>
            <pc:docMk/>
            <pc:sldMk cId="3295220752" sldId="258"/>
            <ac:spMk id="9" creationId="{BA691777-BCFB-C141-4A48-1B6D0553D393}"/>
          </ac:spMkLst>
        </pc:spChg>
        <pc:spChg chg="add">
          <ac:chgData name="Sarju Patel" userId="ba27f779-9ece-4eb5-ad41-49cec338f79b" providerId="ADAL" clId="{B5850DFE-81FA-4936-BC5A-066DF90F4F13}" dt="2025-03-25T10:33:49.491" v="101"/>
          <ac:spMkLst>
            <pc:docMk/>
            <pc:sldMk cId="3295220752" sldId="258"/>
            <ac:spMk id="11" creationId="{E8AC54E8-81BE-C325-71E3-55F138E5B955}"/>
          </ac:spMkLst>
        </pc:spChg>
        <pc:spChg chg="add">
          <ac:chgData name="Sarju Patel" userId="ba27f779-9ece-4eb5-ad41-49cec338f79b" providerId="ADAL" clId="{B5850DFE-81FA-4936-BC5A-066DF90F4F13}" dt="2025-03-25T10:33:49.491" v="101"/>
          <ac:spMkLst>
            <pc:docMk/>
            <pc:sldMk cId="3295220752" sldId="258"/>
            <ac:spMk id="13" creationId="{A4A3B922-CEE4-E20C-32DF-63B527D56540}"/>
          </ac:spMkLst>
        </pc:spChg>
        <pc:spChg chg="add">
          <ac:chgData name="Sarju Patel" userId="ba27f779-9ece-4eb5-ad41-49cec338f79b" providerId="ADAL" clId="{B5850DFE-81FA-4936-BC5A-066DF90F4F13}" dt="2025-03-25T10:33:49.491" v="101"/>
          <ac:spMkLst>
            <pc:docMk/>
            <pc:sldMk cId="3295220752" sldId="258"/>
            <ac:spMk id="14" creationId="{053DF1A4-C751-7EC3-1D08-22EBDFC10AA2}"/>
          </ac:spMkLst>
        </pc:spChg>
        <pc:spChg chg="add">
          <ac:chgData name="Sarju Patel" userId="ba27f779-9ece-4eb5-ad41-49cec338f79b" providerId="ADAL" clId="{B5850DFE-81FA-4936-BC5A-066DF90F4F13}" dt="2025-03-25T10:33:49.491" v="101"/>
          <ac:spMkLst>
            <pc:docMk/>
            <pc:sldMk cId="3295220752" sldId="258"/>
            <ac:spMk id="17" creationId="{94881B69-43DA-95D6-D000-C6C5A8FD4E29}"/>
          </ac:spMkLst>
        </pc:spChg>
        <pc:spChg chg="add">
          <ac:chgData name="Sarju Patel" userId="ba27f779-9ece-4eb5-ad41-49cec338f79b" providerId="ADAL" clId="{B5850DFE-81FA-4936-BC5A-066DF90F4F13}" dt="2025-03-25T10:33:49.491" v="101"/>
          <ac:spMkLst>
            <pc:docMk/>
            <pc:sldMk cId="3295220752" sldId="258"/>
            <ac:spMk id="18" creationId="{96DBBFEA-23AE-59C6-A58B-E5F9F2ADB4CA}"/>
          </ac:spMkLst>
        </pc:spChg>
        <pc:spChg chg="add">
          <ac:chgData name="Sarju Patel" userId="ba27f779-9ece-4eb5-ad41-49cec338f79b" providerId="ADAL" clId="{B5850DFE-81FA-4936-BC5A-066DF90F4F13}" dt="2025-03-25T10:33:49.491" v="101"/>
          <ac:spMkLst>
            <pc:docMk/>
            <pc:sldMk cId="3295220752" sldId="258"/>
            <ac:spMk id="20" creationId="{F86F28EB-4D94-41E5-6062-FB3C857C4E2A}"/>
          </ac:spMkLst>
        </pc:spChg>
        <pc:spChg chg="add">
          <ac:chgData name="Sarju Patel" userId="ba27f779-9ece-4eb5-ad41-49cec338f79b" providerId="ADAL" clId="{B5850DFE-81FA-4936-BC5A-066DF90F4F13}" dt="2025-03-25T10:33:49.491" v="101"/>
          <ac:spMkLst>
            <pc:docMk/>
            <pc:sldMk cId="3295220752" sldId="258"/>
            <ac:spMk id="21" creationId="{3E960735-DC20-786E-2396-75E9CF19CA40}"/>
          </ac:spMkLst>
        </pc:spChg>
        <pc:spChg chg="add">
          <ac:chgData name="Sarju Patel" userId="ba27f779-9ece-4eb5-ad41-49cec338f79b" providerId="ADAL" clId="{B5850DFE-81FA-4936-BC5A-066DF90F4F13}" dt="2025-03-25T10:33:49.491" v="101"/>
          <ac:spMkLst>
            <pc:docMk/>
            <pc:sldMk cId="3295220752" sldId="258"/>
            <ac:spMk id="22" creationId="{4C349FCD-C915-EB9C-7109-69FF6F92CADF}"/>
          </ac:spMkLst>
        </pc:spChg>
        <pc:graphicFrameChg chg="add del">
          <ac:chgData name="Sarju Patel" userId="ba27f779-9ece-4eb5-ad41-49cec338f79b" providerId="ADAL" clId="{B5850DFE-81FA-4936-BC5A-066DF90F4F13}" dt="2025-03-25T16:34:13.684" v="346" actId="26606"/>
          <ac:graphicFrameMkLst>
            <pc:docMk/>
            <pc:sldMk cId="3295220752" sldId="258"/>
            <ac:graphicFrameMk id="6" creationId="{DDE2B5DB-841D-3914-6C91-1390641736D5}"/>
          </ac:graphicFrameMkLst>
        </pc:graphicFrameChg>
        <pc:graphicFrameChg chg="add mod">
          <ac:chgData name="Sarju Patel" userId="ba27f779-9ece-4eb5-ad41-49cec338f79b" providerId="ADAL" clId="{B5850DFE-81FA-4936-BC5A-066DF90F4F13}" dt="2025-03-25T16:35:57.413" v="348" actId="207"/>
          <ac:graphicFrameMkLst>
            <pc:docMk/>
            <pc:sldMk cId="3295220752" sldId="258"/>
            <ac:graphicFrameMk id="7" creationId="{DDE2B5DB-841D-3914-6C91-1390641736D5}"/>
          </ac:graphicFrameMkLst>
        </pc:graphicFrameChg>
      </pc:sldChg>
      <pc:sldChg chg="addSp delSp modSp new mod">
        <pc:chgData name="Sarju Patel" userId="ba27f779-9ece-4eb5-ad41-49cec338f79b" providerId="ADAL" clId="{B5850DFE-81FA-4936-BC5A-066DF90F4F13}" dt="2025-03-25T16:36:18.673" v="350" actId="26606"/>
        <pc:sldMkLst>
          <pc:docMk/>
          <pc:sldMk cId="2249020208" sldId="259"/>
        </pc:sldMkLst>
        <pc:spChg chg="del mod">
          <ac:chgData name="Sarju Patel" userId="ba27f779-9ece-4eb5-ad41-49cec338f79b" providerId="ADAL" clId="{B5850DFE-81FA-4936-BC5A-066DF90F4F13}" dt="2025-03-25T16:36:18.673" v="350" actId="26606"/>
          <ac:spMkLst>
            <pc:docMk/>
            <pc:sldMk cId="2249020208" sldId="259"/>
            <ac:spMk id="2" creationId="{C8FF8C49-5130-1460-DCF8-BD07F3EFC1F3}"/>
          </ac:spMkLst>
        </pc:spChg>
        <pc:spChg chg="mod">
          <ac:chgData name="Sarju Patel" userId="ba27f779-9ece-4eb5-ad41-49cec338f79b" providerId="ADAL" clId="{B5850DFE-81FA-4936-BC5A-066DF90F4F13}" dt="2025-03-25T16:36:18.673" v="350" actId="26606"/>
          <ac:spMkLst>
            <pc:docMk/>
            <pc:sldMk cId="2249020208" sldId="259"/>
            <ac:spMk id="3" creationId="{B0B5C8FC-D92A-5980-C70B-8D3B21576DA4}"/>
          </ac:spMkLst>
        </pc:spChg>
        <pc:graphicFrameChg chg="add">
          <ac:chgData name="Sarju Patel" userId="ba27f779-9ece-4eb5-ad41-49cec338f79b" providerId="ADAL" clId="{B5850DFE-81FA-4936-BC5A-066DF90F4F13}" dt="2025-03-25T16:36:18.673" v="350" actId="26606"/>
          <ac:graphicFrameMkLst>
            <pc:docMk/>
            <pc:sldMk cId="2249020208" sldId="259"/>
            <ac:graphicFrameMk id="5" creationId="{61AB69C9-03CD-34F1-4AB8-32EB2ACFA6A9}"/>
          </ac:graphicFrameMkLst>
        </pc:graphicFrameChg>
      </pc:sldChg>
      <pc:sldChg chg="addSp delSp modSp new mod">
        <pc:chgData name="Sarju Patel" userId="ba27f779-9ece-4eb5-ad41-49cec338f79b" providerId="ADAL" clId="{B5850DFE-81FA-4936-BC5A-066DF90F4F13}" dt="2025-03-25T16:36:24.259" v="351" actId="26606"/>
        <pc:sldMkLst>
          <pc:docMk/>
          <pc:sldMk cId="2957516862" sldId="260"/>
        </pc:sldMkLst>
        <pc:spChg chg="del mod">
          <ac:chgData name="Sarju Patel" userId="ba27f779-9ece-4eb5-ad41-49cec338f79b" providerId="ADAL" clId="{B5850DFE-81FA-4936-BC5A-066DF90F4F13}" dt="2025-03-25T16:36:24.259" v="351" actId="26606"/>
          <ac:spMkLst>
            <pc:docMk/>
            <pc:sldMk cId="2957516862" sldId="260"/>
            <ac:spMk id="2" creationId="{DDC3849C-CB0C-81DC-A34F-E474E1E32D79}"/>
          </ac:spMkLst>
        </pc:spChg>
        <pc:spChg chg="mod">
          <ac:chgData name="Sarju Patel" userId="ba27f779-9ece-4eb5-ad41-49cec338f79b" providerId="ADAL" clId="{B5850DFE-81FA-4936-BC5A-066DF90F4F13}" dt="2025-03-25T16:36:24.259" v="351" actId="26606"/>
          <ac:spMkLst>
            <pc:docMk/>
            <pc:sldMk cId="2957516862" sldId="260"/>
            <ac:spMk id="3" creationId="{804D3A6D-60F1-29DE-9E96-914F20CB59AF}"/>
          </ac:spMkLst>
        </pc:spChg>
        <pc:graphicFrameChg chg="add">
          <ac:chgData name="Sarju Patel" userId="ba27f779-9ece-4eb5-ad41-49cec338f79b" providerId="ADAL" clId="{B5850DFE-81FA-4936-BC5A-066DF90F4F13}" dt="2025-03-25T16:36:24.259" v="351" actId="26606"/>
          <ac:graphicFrameMkLst>
            <pc:docMk/>
            <pc:sldMk cId="2957516862" sldId="260"/>
            <ac:graphicFrameMk id="5" creationId="{8B421D98-4059-4EAE-65CF-5A18C6AB5496}"/>
          </ac:graphicFrameMkLst>
        </pc:graphicFrameChg>
      </pc:sldChg>
      <pc:sldChg chg="addSp delSp modSp new mod modClrScheme chgLayout">
        <pc:chgData name="Sarju Patel" userId="ba27f779-9ece-4eb5-ad41-49cec338f79b" providerId="ADAL" clId="{B5850DFE-81FA-4936-BC5A-066DF90F4F13}" dt="2025-03-25T16:41:38.253" v="358" actId="1076"/>
        <pc:sldMkLst>
          <pc:docMk/>
          <pc:sldMk cId="3402132875" sldId="261"/>
        </pc:sldMkLst>
        <pc:spChg chg="del mod">
          <ac:chgData name="Sarju Patel" userId="ba27f779-9ece-4eb5-ad41-49cec338f79b" providerId="ADAL" clId="{B5850DFE-81FA-4936-BC5A-066DF90F4F13}" dt="2025-03-25T16:36:44.776" v="352" actId="26606"/>
          <ac:spMkLst>
            <pc:docMk/>
            <pc:sldMk cId="3402132875" sldId="261"/>
            <ac:spMk id="2" creationId="{C1FD5B71-3D41-55B1-1667-4C02B19D91EE}"/>
          </ac:spMkLst>
        </pc:spChg>
        <pc:spChg chg="mod">
          <ac:chgData name="Sarju Patel" userId="ba27f779-9ece-4eb5-ad41-49cec338f79b" providerId="ADAL" clId="{B5850DFE-81FA-4936-BC5A-066DF90F4F13}" dt="2025-03-25T16:36:44.776" v="352" actId="26606"/>
          <ac:spMkLst>
            <pc:docMk/>
            <pc:sldMk cId="3402132875" sldId="261"/>
            <ac:spMk id="3" creationId="{02176539-CD82-8A0A-2999-FF363E618DCE}"/>
          </ac:spMkLst>
        </pc:spChg>
        <pc:spChg chg="add del mod">
          <ac:chgData name="Sarju Patel" userId="ba27f779-9ece-4eb5-ad41-49cec338f79b" providerId="ADAL" clId="{B5850DFE-81FA-4936-BC5A-066DF90F4F13}" dt="2025-03-25T16:41:32.613" v="356" actId="478"/>
          <ac:spMkLst>
            <pc:docMk/>
            <pc:sldMk cId="3402132875" sldId="261"/>
            <ac:spMk id="9" creationId="{3E42263F-9B29-813D-E858-E1D0A33DFE1C}"/>
          </ac:spMkLst>
        </pc:spChg>
        <pc:spChg chg="add del mod">
          <ac:chgData name="Sarju Patel" userId="ba27f779-9ece-4eb5-ad41-49cec338f79b" providerId="ADAL" clId="{B5850DFE-81FA-4936-BC5A-066DF90F4F13}" dt="2025-03-25T16:41:26.401" v="353"/>
          <ac:spMkLst>
            <pc:docMk/>
            <pc:sldMk cId="3402132875" sldId="261"/>
            <ac:spMk id="11" creationId="{EF3F8231-8377-E467-5B1D-67BDF650C3BF}"/>
          </ac:spMkLst>
        </pc:spChg>
        <pc:graphicFrameChg chg="add mod">
          <ac:chgData name="Sarju Patel" userId="ba27f779-9ece-4eb5-ad41-49cec338f79b" providerId="ADAL" clId="{B5850DFE-81FA-4936-BC5A-066DF90F4F13}" dt="2025-03-25T16:36:44.776" v="352" actId="26606"/>
          <ac:graphicFrameMkLst>
            <pc:docMk/>
            <pc:sldMk cId="3402132875" sldId="261"/>
            <ac:graphicFrameMk id="5" creationId="{C7AAF1B6-E245-66CB-842A-8E653EE89E69}"/>
          </ac:graphicFrameMkLst>
        </pc:graphicFrameChg>
        <pc:picChg chg="add mod">
          <ac:chgData name="Sarju Patel" userId="ba27f779-9ece-4eb5-ad41-49cec338f79b" providerId="ADAL" clId="{B5850DFE-81FA-4936-BC5A-066DF90F4F13}" dt="2025-03-25T16:41:38.253" v="358" actId="1076"/>
          <ac:picMkLst>
            <pc:docMk/>
            <pc:sldMk cId="3402132875" sldId="261"/>
            <ac:picMk id="6" creationId="{FE6C5D1F-6FC4-5E38-3300-7C5756FDDD47}"/>
          </ac:picMkLst>
        </pc:picChg>
      </pc:sldChg>
      <pc:sldChg chg="addSp delSp modSp new mod ord">
        <pc:chgData name="Sarju Patel" userId="ba27f779-9ece-4eb5-ad41-49cec338f79b" providerId="ADAL" clId="{B5850DFE-81FA-4936-BC5A-066DF90F4F13}" dt="2025-03-25T16:36:13.126" v="349" actId="26606"/>
        <pc:sldMkLst>
          <pc:docMk/>
          <pc:sldMk cId="3144591412" sldId="262"/>
        </pc:sldMkLst>
        <pc:spChg chg="del mod">
          <ac:chgData name="Sarju Patel" userId="ba27f779-9ece-4eb5-ad41-49cec338f79b" providerId="ADAL" clId="{B5850DFE-81FA-4936-BC5A-066DF90F4F13}" dt="2025-03-25T16:36:13.126" v="349" actId="26606"/>
          <ac:spMkLst>
            <pc:docMk/>
            <pc:sldMk cId="3144591412" sldId="262"/>
            <ac:spMk id="2" creationId="{CA3AF1F1-F36F-4EB0-56C9-120D6E93B0B9}"/>
          </ac:spMkLst>
        </pc:spChg>
        <pc:spChg chg="mod">
          <ac:chgData name="Sarju Patel" userId="ba27f779-9ece-4eb5-ad41-49cec338f79b" providerId="ADAL" clId="{B5850DFE-81FA-4936-BC5A-066DF90F4F13}" dt="2025-03-25T16:36:13.126" v="349" actId="26606"/>
          <ac:spMkLst>
            <pc:docMk/>
            <pc:sldMk cId="3144591412" sldId="262"/>
            <ac:spMk id="3" creationId="{C428E225-75B1-A46F-BAC6-3E8F82D7CCF3}"/>
          </ac:spMkLst>
        </pc:spChg>
        <pc:graphicFrameChg chg="add">
          <ac:chgData name="Sarju Patel" userId="ba27f779-9ece-4eb5-ad41-49cec338f79b" providerId="ADAL" clId="{B5850DFE-81FA-4936-BC5A-066DF90F4F13}" dt="2025-03-25T16:36:13.126" v="349" actId="26606"/>
          <ac:graphicFrameMkLst>
            <pc:docMk/>
            <pc:sldMk cId="3144591412" sldId="262"/>
            <ac:graphicFrameMk id="5" creationId="{6A45AB71-21AC-C681-AD41-5D74E5DD8074}"/>
          </ac:graphicFrameMkLst>
        </pc:graphicFrameChg>
      </pc:sldChg>
      <pc:sldChg chg="addSp delSp modSp new mod">
        <pc:chgData name="Sarju Patel" userId="ba27f779-9ece-4eb5-ad41-49cec338f79b" providerId="ADAL" clId="{B5850DFE-81FA-4936-BC5A-066DF90F4F13}" dt="2025-03-25T16:42:07.506" v="360" actId="26606"/>
        <pc:sldMkLst>
          <pc:docMk/>
          <pc:sldMk cId="369092587" sldId="263"/>
        </pc:sldMkLst>
        <pc:spChg chg="del mod">
          <ac:chgData name="Sarju Patel" userId="ba27f779-9ece-4eb5-ad41-49cec338f79b" providerId="ADAL" clId="{B5850DFE-81FA-4936-BC5A-066DF90F4F13}" dt="2025-03-25T16:42:07.506" v="360" actId="26606"/>
          <ac:spMkLst>
            <pc:docMk/>
            <pc:sldMk cId="369092587" sldId="263"/>
            <ac:spMk id="2" creationId="{5B961B89-AD58-5380-6B13-D5701D70EB14}"/>
          </ac:spMkLst>
        </pc:spChg>
        <pc:spChg chg="mod">
          <ac:chgData name="Sarju Patel" userId="ba27f779-9ece-4eb5-ad41-49cec338f79b" providerId="ADAL" clId="{B5850DFE-81FA-4936-BC5A-066DF90F4F13}" dt="2025-03-25T16:42:07.506" v="360" actId="26606"/>
          <ac:spMkLst>
            <pc:docMk/>
            <pc:sldMk cId="369092587" sldId="263"/>
            <ac:spMk id="3" creationId="{5A32C697-0A78-057D-9167-1469ED233B86}"/>
          </ac:spMkLst>
        </pc:spChg>
        <pc:graphicFrameChg chg="add">
          <ac:chgData name="Sarju Patel" userId="ba27f779-9ece-4eb5-ad41-49cec338f79b" providerId="ADAL" clId="{B5850DFE-81FA-4936-BC5A-066DF90F4F13}" dt="2025-03-25T16:42:07.506" v="360" actId="26606"/>
          <ac:graphicFrameMkLst>
            <pc:docMk/>
            <pc:sldMk cId="369092587" sldId="263"/>
            <ac:graphicFrameMk id="5" creationId="{AAD02E07-58C5-22B0-189E-F386F146655E}"/>
          </ac:graphicFrameMkLst>
        </pc:graphicFrameChg>
      </pc:sldChg>
      <pc:sldChg chg="addSp delSp modSp new mod">
        <pc:chgData name="Sarju Patel" userId="ba27f779-9ece-4eb5-ad41-49cec338f79b" providerId="ADAL" clId="{B5850DFE-81FA-4936-BC5A-066DF90F4F13}" dt="2025-03-25T16:42:14.673" v="361" actId="26606"/>
        <pc:sldMkLst>
          <pc:docMk/>
          <pc:sldMk cId="1465233648" sldId="264"/>
        </pc:sldMkLst>
        <pc:spChg chg="del mod">
          <ac:chgData name="Sarju Patel" userId="ba27f779-9ece-4eb5-ad41-49cec338f79b" providerId="ADAL" clId="{B5850DFE-81FA-4936-BC5A-066DF90F4F13}" dt="2025-03-25T16:42:14.673" v="361" actId="26606"/>
          <ac:spMkLst>
            <pc:docMk/>
            <pc:sldMk cId="1465233648" sldId="264"/>
            <ac:spMk id="2" creationId="{6997BB22-A265-57B3-DBD6-2C5D45E67C20}"/>
          </ac:spMkLst>
        </pc:spChg>
        <pc:spChg chg="mod">
          <ac:chgData name="Sarju Patel" userId="ba27f779-9ece-4eb5-ad41-49cec338f79b" providerId="ADAL" clId="{B5850DFE-81FA-4936-BC5A-066DF90F4F13}" dt="2025-03-25T16:42:14.673" v="361" actId="26606"/>
          <ac:spMkLst>
            <pc:docMk/>
            <pc:sldMk cId="1465233648" sldId="264"/>
            <ac:spMk id="3" creationId="{EFD05222-2BD6-7FCF-6345-29FB01D57B2A}"/>
          </ac:spMkLst>
        </pc:spChg>
        <pc:graphicFrameChg chg="add">
          <ac:chgData name="Sarju Patel" userId="ba27f779-9ece-4eb5-ad41-49cec338f79b" providerId="ADAL" clId="{B5850DFE-81FA-4936-BC5A-066DF90F4F13}" dt="2025-03-25T16:42:14.673" v="361" actId="26606"/>
          <ac:graphicFrameMkLst>
            <pc:docMk/>
            <pc:sldMk cId="1465233648" sldId="264"/>
            <ac:graphicFrameMk id="5" creationId="{26A9D6C8-C8F0-7163-4F45-DAFC7B7E0059}"/>
          </ac:graphicFrameMkLst>
        </pc:graphicFrameChg>
      </pc:sldChg>
      <pc:sldChg chg="addSp delSp modSp new mod">
        <pc:chgData name="Sarju Patel" userId="ba27f779-9ece-4eb5-ad41-49cec338f79b" providerId="ADAL" clId="{B5850DFE-81FA-4936-BC5A-066DF90F4F13}" dt="2025-03-25T16:43:13.424" v="362" actId="26606"/>
        <pc:sldMkLst>
          <pc:docMk/>
          <pc:sldMk cId="1407177462" sldId="265"/>
        </pc:sldMkLst>
        <pc:spChg chg="del mod">
          <ac:chgData name="Sarju Patel" userId="ba27f779-9ece-4eb5-ad41-49cec338f79b" providerId="ADAL" clId="{B5850DFE-81FA-4936-BC5A-066DF90F4F13}" dt="2025-03-25T16:43:13.424" v="362" actId="26606"/>
          <ac:spMkLst>
            <pc:docMk/>
            <pc:sldMk cId="1407177462" sldId="265"/>
            <ac:spMk id="2" creationId="{3B888A02-1AA0-FD42-B837-E4DFD913F39B}"/>
          </ac:spMkLst>
        </pc:spChg>
        <pc:spChg chg="mod">
          <ac:chgData name="Sarju Patel" userId="ba27f779-9ece-4eb5-ad41-49cec338f79b" providerId="ADAL" clId="{B5850DFE-81FA-4936-BC5A-066DF90F4F13}" dt="2025-03-25T16:43:13.424" v="362" actId="26606"/>
          <ac:spMkLst>
            <pc:docMk/>
            <pc:sldMk cId="1407177462" sldId="265"/>
            <ac:spMk id="3" creationId="{3007EA4E-812A-550E-6860-DC3886EAA24E}"/>
          </ac:spMkLst>
        </pc:spChg>
        <pc:graphicFrameChg chg="add">
          <ac:chgData name="Sarju Patel" userId="ba27f779-9ece-4eb5-ad41-49cec338f79b" providerId="ADAL" clId="{B5850DFE-81FA-4936-BC5A-066DF90F4F13}" dt="2025-03-25T16:43:13.424" v="362" actId="26606"/>
          <ac:graphicFrameMkLst>
            <pc:docMk/>
            <pc:sldMk cId="1407177462" sldId="265"/>
            <ac:graphicFrameMk id="5" creationId="{7DE63E73-ECF3-4B4F-CFD1-906AAABF8EBC}"/>
          </ac:graphicFrameMkLst>
        </pc:graphicFrameChg>
      </pc:sldChg>
      <pc:sldChg chg="addSp delSp modSp new mod ord">
        <pc:chgData name="Sarju Patel" userId="ba27f779-9ece-4eb5-ad41-49cec338f79b" providerId="ADAL" clId="{B5850DFE-81FA-4936-BC5A-066DF90F4F13}" dt="2025-03-25T16:41:53.419" v="359" actId="26606"/>
        <pc:sldMkLst>
          <pc:docMk/>
          <pc:sldMk cId="265588785" sldId="266"/>
        </pc:sldMkLst>
        <pc:spChg chg="del mod">
          <ac:chgData name="Sarju Patel" userId="ba27f779-9ece-4eb5-ad41-49cec338f79b" providerId="ADAL" clId="{B5850DFE-81FA-4936-BC5A-066DF90F4F13}" dt="2025-03-25T16:41:53.419" v="359" actId="26606"/>
          <ac:spMkLst>
            <pc:docMk/>
            <pc:sldMk cId="265588785" sldId="266"/>
            <ac:spMk id="2" creationId="{9EAB36E9-03C0-6B3A-CAAE-F5183F261356}"/>
          </ac:spMkLst>
        </pc:spChg>
        <pc:spChg chg="mod">
          <ac:chgData name="Sarju Patel" userId="ba27f779-9ece-4eb5-ad41-49cec338f79b" providerId="ADAL" clId="{B5850DFE-81FA-4936-BC5A-066DF90F4F13}" dt="2025-03-25T16:41:53.419" v="359" actId="26606"/>
          <ac:spMkLst>
            <pc:docMk/>
            <pc:sldMk cId="265588785" sldId="266"/>
            <ac:spMk id="3" creationId="{B6BBADF7-E913-533D-06FF-CBA058372707}"/>
          </ac:spMkLst>
        </pc:spChg>
        <pc:graphicFrameChg chg="add">
          <ac:chgData name="Sarju Patel" userId="ba27f779-9ece-4eb5-ad41-49cec338f79b" providerId="ADAL" clId="{B5850DFE-81FA-4936-BC5A-066DF90F4F13}" dt="2025-03-25T16:41:53.419" v="359" actId="26606"/>
          <ac:graphicFrameMkLst>
            <pc:docMk/>
            <pc:sldMk cId="265588785" sldId="266"/>
            <ac:graphicFrameMk id="5" creationId="{16B300C8-B22A-A259-8E86-C414FF3447C8}"/>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diagrams/_rels/data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E9FFE-5254-43F4-B7B0-0E37C9CA016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4A848DA-10B3-4C3C-8B9B-F95F5AC8B386}">
      <dgm:prSet/>
      <dgm:spPr/>
      <dgm:t>
        <a:bodyPr/>
        <a:lstStyle/>
        <a:p>
          <a:r>
            <a:rPr lang="en-GB" dirty="0"/>
            <a:t>Impact on student wellbeing, attainment and therefore progression </a:t>
          </a:r>
          <a:endParaRPr lang="en-US" dirty="0"/>
        </a:p>
      </dgm:t>
    </dgm:pt>
    <dgm:pt modelId="{E7B595A0-A72E-444A-9725-CFB54076DEEF}" type="parTrans" cxnId="{09F7B8EE-AF14-4B62-AC94-D6A40C749DE4}">
      <dgm:prSet/>
      <dgm:spPr/>
      <dgm:t>
        <a:bodyPr/>
        <a:lstStyle/>
        <a:p>
          <a:endParaRPr lang="en-US"/>
        </a:p>
      </dgm:t>
    </dgm:pt>
    <dgm:pt modelId="{D2116E95-AACD-4BFF-9C22-DF215A9274A2}" type="sibTrans" cxnId="{09F7B8EE-AF14-4B62-AC94-D6A40C749DE4}">
      <dgm:prSet/>
      <dgm:spPr/>
      <dgm:t>
        <a:bodyPr/>
        <a:lstStyle/>
        <a:p>
          <a:endParaRPr lang="en-US"/>
        </a:p>
      </dgm:t>
    </dgm:pt>
    <dgm:pt modelId="{8855492E-2BB9-4AC1-BDC3-C52210E0C51A}">
      <dgm:prSet/>
      <dgm:spPr/>
      <dgm:t>
        <a:bodyPr/>
        <a:lstStyle/>
        <a:p>
          <a:r>
            <a:rPr lang="en-GB"/>
            <a:t>Impact on patient care, trust, and institutional culture</a:t>
          </a:r>
          <a:endParaRPr lang="en-US"/>
        </a:p>
      </dgm:t>
    </dgm:pt>
    <dgm:pt modelId="{3AB561FC-B3C2-408D-8C0D-4CB053C7B91D}" type="parTrans" cxnId="{5DB161C0-2269-432C-B3E6-1784A4206D80}">
      <dgm:prSet/>
      <dgm:spPr/>
      <dgm:t>
        <a:bodyPr/>
        <a:lstStyle/>
        <a:p>
          <a:endParaRPr lang="en-US"/>
        </a:p>
      </dgm:t>
    </dgm:pt>
    <dgm:pt modelId="{AB0F58EA-4E13-4D9A-AB5F-7B20118F470F}" type="sibTrans" cxnId="{5DB161C0-2269-432C-B3E6-1784A4206D80}">
      <dgm:prSet/>
      <dgm:spPr/>
      <dgm:t>
        <a:bodyPr/>
        <a:lstStyle/>
        <a:p>
          <a:endParaRPr lang="en-US"/>
        </a:p>
      </dgm:t>
    </dgm:pt>
    <dgm:pt modelId="{7399AA4F-9637-432D-8F92-D797ACA53DF0}">
      <dgm:prSet/>
      <dgm:spPr/>
      <dgm:t>
        <a:bodyPr/>
        <a:lstStyle/>
        <a:p>
          <a:r>
            <a:rPr lang="en-GB" dirty="0"/>
            <a:t>Objective of this talk:</a:t>
          </a:r>
          <a:endParaRPr lang="en-US" dirty="0"/>
        </a:p>
      </dgm:t>
    </dgm:pt>
    <dgm:pt modelId="{5D588900-2790-40A7-97EB-B568B7A3D6B9}" type="parTrans" cxnId="{833C1B3B-7508-4D20-A073-09D8C91C3144}">
      <dgm:prSet/>
      <dgm:spPr/>
      <dgm:t>
        <a:bodyPr/>
        <a:lstStyle/>
        <a:p>
          <a:endParaRPr lang="en-US"/>
        </a:p>
      </dgm:t>
    </dgm:pt>
    <dgm:pt modelId="{EC6DCFD8-8043-4499-9713-EFE53A5DDB25}" type="sibTrans" cxnId="{833C1B3B-7508-4D20-A073-09D8C91C3144}">
      <dgm:prSet/>
      <dgm:spPr/>
      <dgm:t>
        <a:bodyPr/>
        <a:lstStyle/>
        <a:p>
          <a:endParaRPr lang="en-US"/>
        </a:p>
      </dgm:t>
    </dgm:pt>
    <dgm:pt modelId="{634C1CCE-9CDD-427E-9034-B8C2EE34806E}">
      <dgm:prSet/>
      <dgm:spPr/>
      <dgm:t>
        <a:bodyPr/>
        <a:lstStyle/>
        <a:p>
          <a:r>
            <a:rPr lang="en-GB"/>
            <a:t>Explore role modelling in fostering professionalism</a:t>
          </a:r>
          <a:endParaRPr lang="en-US"/>
        </a:p>
      </dgm:t>
    </dgm:pt>
    <dgm:pt modelId="{A6E859E7-C5CB-4BD2-B0F2-2738A22A0830}" type="parTrans" cxnId="{35A8DFAF-EBDE-495A-9668-1ADA3668EDA4}">
      <dgm:prSet/>
      <dgm:spPr/>
      <dgm:t>
        <a:bodyPr/>
        <a:lstStyle/>
        <a:p>
          <a:endParaRPr lang="en-US"/>
        </a:p>
      </dgm:t>
    </dgm:pt>
    <dgm:pt modelId="{A0D8DA0B-A9DA-414B-9739-D5142839A6D0}" type="sibTrans" cxnId="{35A8DFAF-EBDE-495A-9668-1ADA3668EDA4}">
      <dgm:prSet/>
      <dgm:spPr/>
      <dgm:t>
        <a:bodyPr/>
        <a:lstStyle/>
        <a:p>
          <a:endParaRPr lang="en-US"/>
        </a:p>
      </dgm:t>
    </dgm:pt>
    <dgm:pt modelId="{78CA5FD5-E66E-43EC-A4C8-A03CF43032A5}">
      <dgm:prSet/>
      <dgm:spPr/>
      <dgm:t>
        <a:bodyPr/>
        <a:lstStyle/>
        <a:p>
          <a:r>
            <a:rPr lang="en-GB"/>
            <a:t>Discuss how to address unprofessional behaviours (breakout rooms)</a:t>
          </a:r>
          <a:endParaRPr lang="en-US"/>
        </a:p>
      </dgm:t>
    </dgm:pt>
    <dgm:pt modelId="{585FFAE2-1860-4E53-9138-EB75C47C61BB}" type="parTrans" cxnId="{7B5D9BFF-C7EE-401B-A60E-B8B18BF01291}">
      <dgm:prSet/>
      <dgm:spPr/>
      <dgm:t>
        <a:bodyPr/>
        <a:lstStyle/>
        <a:p>
          <a:endParaRPr lang="en-US"/>
        </a:p>
      </dgm:t>
    </dgm:pt>
    <dgm:pt modelId="{3ABCE0A2-45FE-47FF-8F60-850D990D1318}" type="sibTrans" cxnId="{7B5D9BFF-C7EE-401B-A60E-B8B18BF01291}">
      <dgm:prSet/>
      <dgm:spPr/>
      <dgm:t>
        <a:bodyPr/>
        <a:lstStyle/>
        <a:p>
          <a:endParaRPr lang="en-US"/>
        </a:p>
      </dgm:t>
    </dgm:pt>
    <dgm:pt modelId="{D9C0CFDC-0978-4130-A3A1-33A26BEC477F}" type="pres">
      <dgm:prSet presAssocID="{87EE9FFE-5254-43F4-B7B0-0E37C9CA016D}" presName="root" presStyleCnt="0">
        <dgm:presLayoutVars>
          <dgm:dir/>
          <dgm:resizeHandles val="exact"/>
        </dgm:presLayoutVars>
      </dgm:prSet>
      <dgm:spPr/>
    </dgm:pt>
    <dgm:pt modelId="{06B21D29-4659-44BE-A967-6C1E87B73626}" type="pres">
      <dgm:prSet presAssocID="{04A848DA-10B3-4C3C-8B9B-F95F5AC8B386}" presName="compNode" presStyleCnt="0"/>
      <dgm:spPr/>
    </dgm:pt>
    <dgm:pt modelId="{9C78F210-7387-4E50-A97A-E8A90A4E03AA}" type="pres">
      <dgm:prSet presAssocID="{04A848DA-10B3-4C3C-8B9B-F95F5AC8B386}" presName="bgRect" presStyleLbl="bgShp" presStyleIdx="0" presStyleCnt="5"/>
      <dgm:spPr/>
    </dgm:pt>
    <dgm:pt modelId="{4D64EDBB-D899-4F38-908B-1057D5AD3B26}" type="pres">
      <dgm:prSet presAssocID="{04A848DA-10B3-4C3C-8B9B-F95F5AC8B38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33A08479-B734-468A-A7FF-CDDDDF438A8A}" type="pres">
      <dgm:prSet presAssocID="{04A848DA-10B3-4C3C-8B9B-F95F5AC8B386}" presName="spaceRect" presStyleCnt="0"/>
      <dgm:spPr/>
    </dgm:pt>
    <dgm:pt modelId="{BEF12FCB-48ED-4849-89AF-D2B25B747010}" type="pres">
      <dgm:prSet presAssocID="{04A848DA-10B3-4C3C-8B9B-F95F5AC8B386}" presName="parTx" presStyleLbl="revTx" presStyleIdx="0" presStyleCnt="5">
        <dgm:presLayoutVars>
          <dgm:chMax val="0"/>
          <dgm:chPref val="0"/>
        </dgm:presLayoutVars>
      </dgm:prSet>
      <dgm:spPr/>
    </dgm:pt>
    <dgm:pt modelId="{FD220291-C50F-43A6-B24A-9027FF00D8AC}" type="pres">
      <dgm:prSet presAssocID="{D2116E95-AACD-4BFF-9C22-DF215A9274A2}" presName="sibTrans" presStyleCnt="0"/>
      <dgm:spPr/>
    </dgm:pt>
    <dgm:pt modelId="{A755C489-17EC-4E49-9732-DF6CA15768C9}" type="pres">
      <dgm:prSet presAssocID="{8855492E-2BB9-4AC1-BDC3-C52210E0C51A}" presName="compNode" presStyleCnt="0"/>
      <dgm:spPr/>
    </dgm:pt>
    <dgm:pt modelId="{43B4098E-9796-4270-85C7-91D7DD9DBCE7}" type="pres">
      <dgm:prSet presAssocID="{8855492E-2BB9-4AC1-BDC3-C52210E0C51A}" presName="bgRect" presStyleLbl="bgShp" presStyleIdx="1" presStyleCnt="5"/>
      <dgm:spPr/>
    </dgm:pt>
    <dgm:pt modelId="{8FB84EC9-DE9A-4B48-B392-15A0B5E363CC}" type="pres">
      <dgm:prSet presAssocID="{8855492E-2BB9-4AC1-BDC3-C52210E0C51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F7FEED94-36CD-4B44-859D-4D88872D4CFA}" type="pres">
      <dgm:prSet presAssocID="{8855492E-2BB9-4AC1-BDC3-C52210E0C51A}" presName="spaceRect" presStyleCnt="0"/>
      <dgm:spPr/>
    </dgm:pt>
    <dgm:pt modelId="{2DDB1BEB-BCF5-42D8-B208-BBCC39E8A3BF}" type="pres">
      <dgm:prSet presAssocID="{8855492E-2BB9-4AC1-BDC3-C52210E0C51A}" presName="parTx" presStyleLbl="revTx" presStyleIdx="1" presStyleCnt="5">
        <dgm:presLayoutVars>
          <dgm:chMax val="0"/>
          <dgm:chPref val="0"/>
        </dgm:presLayoutVars>
      </dgm:prSet>
      <dgm:spPr/>
    </dgm:pt>
    <dgm:pt modelId="{70B5F9BC-9D99-46F2-A56A-67174A6216FB}" type="pres">
      <dgm:prSet presAssocID="{AB0F58EA-4E13-4D9A-AB5F-7B20118F470F}" presName="sibTrans" presStyleCnt="0"/>
      <dgm:spPr/>
    </dgm:pt>
    <dgm:pt modelId="{18780DB9-99C4-433E-BFFC-09F37D523FFC}" type="pres">
      <dgm:prSet presAssocID="{7399AA4F-9637-432D-8F92-D797ACA53DF0}" presName="compNode" presStyleCnt="0"/>
      <dgm:spPr/>
    </dgm:pt>
    <dgm:pt modelId="{EF46CA4F-3086-4E5D-89ED-D6C9CDE84D7F}" type="pres">
      <dgm:prSet presAssocID="{7399AA4F-9637-432D-8F92-D797ACA53DF0}" presName="bgRect" presStyleLbl="bgShp" presStyleIdx="2" presStyleCnt="5"/>
      <dgm:spPr>
        <a:solidFill>
          <a:schemeClr val="accent6">
            <a:lumMod val="60000"/>
            <a:lumOff val="40000"/>
          </a:schemeClr>
        </a:solidFill>
      </dgm:spPr>
    </dgm:pt>
    <dgm:pt modelId="{E35D92AE-7917-4C0C-B53D-C203E6FD3B47}" type="pres">
      <dgm:prSet presAssocID="{7399AA4F-9637-432D-8F92-D797ACA53D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ABBDC90E-5AC7-4415-881B-C83CF47FE684}" type="pres">
      <dgm:prSet presAssocID="{7399AA4F-9637-432D-8F92-D797ACA53DF0}" presName="spaceRect" presStyleCnt="0"/>
      <dgm:spPr/>
    </dgm:pt>
    <dgm:pt modelId="{AE9A9A59-CF07-46CD-AA85-73B339DFA26F}" type="pres">
      <dgm:prSet presAssocID="{7399AA4F-9637-432D-8F92-D797ACA53DF0}" presName="parTx" presStyleLbl="revTx" presStyleIdx="2" presStyleCnt="5">
        <dgm:presLayoutVars>
          <dgm:chMax val="0"/>
          <dgm:chPref val="0"/>
        </dgm:presLayoutVars>
      </dgm:prSet>
      <dgm:spPr/>
    </dgm:pt>
    <dgm:pt modelId="{21AB7FC1-4FF4-4C7F-874A-158759AF58DF}" type="pres">
      <dgm:prSet presAssocID="{EC6DCFD8-8043-4499-9713-EFE53A5DDB25}" presName="sibTrans" presStyleCnt="0"/>
      <dgm:spPr/>
    </dgm:pt>
    <dgm:pt modelId="{EBE42A2D-A496-4AB7-AF2C-21FAEAA4DC67}" type="pres">
      <dgm:prSet presAssocID="{634C1CCE-9CDD-427E-9034-B8C2EE34806E}" presName="compNode" presStyleCnt="0"/>
      <dgm:spPr/>
    </dgm:pt>
    <dgm:pt modelId="{FF755FDE-0E57-4FF4-A8EB-ED7E4D91DCCC}" type="pres">
      <dgm:prSet presAssocID="{634C1CCE-9CDD-427E-9034-B8C2EE34806E}" presName="bgRect" presStyleLbl="bgShp" presStyleIdx="3" presStyleCnt="5"/>
      <dgm:spPr/>
    </dgm:pt>
    <dgm:pt modelId="{A458A30D-0FFD-469A-884F-2EE955798416}" type="pres">
      <dgm:prSet presAssocID="{634C1CCE-9CDD-427E-9034-B8C2EE34806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EB397EA-4610-4EFB-8825-C578FA4229E3}" type="pres">
      <dgm:prSet presAssocID="{634C1CCE-9CDD-427E-9034-B8C2EE34806E}" presName="spaceRect" presStyleCnt="0"/>
      <dgm:spPr/>
    </dgm:pt>
    <dgm:pt modelId="{00E385D7-E546-4E24-9D77-944EAEE1E05B}" type="pres">
      <dgm:prSet presAssocID="{634C1CCE-9CDD-427E-9034-B8C2EE34806E}" presName="parTx" presStyleLbl="revTx" presStyleIdx="3" presStyleCnt="5">
        <dgm:presLayoutVars>
          <dgm:chMax val="0"/>
          <dgm:chPref val="0"/>
        </dgm:presLayoutVars>
      </dgm:prSet>
      <dgm:spPr/>
    </dgm:pt>
    <dgm:pt modelId="{40A6F55A-C318-46DE-928A-160BBECB2574}" type="pres">
      <dgm:prSet presAssocID="{A0D8DA0B-A9DA-414B-9739-D5142839A6D0}" presName="sibTrans" presStyleCnt="0"/>
      <dgm:spPr/>
    </dgm:pt>
    <dgm:pt modelId="{B17F0B46-0C77-48AB-BD01-137712754A7D}" type="pres">
      <dgm:prSet presAssocID="{78CA5FD5-E66E-43EC-A4C8-A03CF43032A5}" presName="compNode" presStyleCnt="0"/>
      <dgm:spPr/>
    </dgm:pt>
    <dgm:pt modelId="{44B8A905-AD4B-47E8-9317-78EF2C724E39}" type="pres">
      <dgm:prSet presAssocID="{78CA5FD5-E66E-43EC-A4C8-A03CF43032A5}" presName="bgRect" presStyleLbl="bgShp" presStyleIdx="4" presStyleCnt="5"/>
      <dgm:spPr/>
    </dgm:pt>
    <dgm:pt modelId="{24AFEBD9-3B92-49BA-BCCE-6116AB878C7E}" type="pres">
      <dgm:prSet presAssocID="{78CA5FD5-E66E-43EC-A4C8-A03CF43032A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ard Room"/>
        </a:ext>
      </dgm:extLst>
    </dgm:pt>
    <dgm:pt modelId="{5E91E722-390F-4CD0-90F6-01BEB9861E48}" type="pres">
      <dgm:prSet presAssocID="{78CA5FD5-E66E-43EC-A4C8-A03CF43032A5}" presName="spaceRect" presStyleCnt="0"/>
      <dgm:spPr/>
    </dgm:pt>
    <dgm:pt modelId="{A1C95A7C-E0C3-4824-BB69-4C04917FC621}" type="pres">
      <dgm:prSet presAssocID="{78CA5FD5-E66E-43EC-A4C8-A03CF43032A5}" presName="parTx" presStyleLbl="revTx" presStyleIdx="4" presStyleCnt="5">
        <dgm:presLayoutVars>
          <dgm:chMax val="0"/>
          <dgm:chPref val="0"/>
        </dgm:presLayoutVars>
      </dgm:prSet>
      <dgm:spPr/>
    </dgm:pt>
  </dgm:ptLst>
  <dgm:cxnLst>
    <dgm:cxn modelId="{CD31B70F-403B-40C8-93A6-B0636A52B8C2}" type="presOf" srcId="{8855492E-2BB9-4AC1-BDC3-C52210E0C51A}" destId="{2DDB1BEB-BCF5-42D8-B208-BBCC39E8A3BF}" srcOrd="0" destOrd="0" presId="urn:microsoft.com/office/officeart/2018/2/layout/IconVerticalSolidList"/>
    <dgm:cxn modelId="{C5939F23-8EF4-46F1-B4D1-A28970F43DA4}" type="presOf" srcId="{04A848DA-10B3-4C3C-8B9B-F95F5AC8B386}" destId="{BEF12FCB-48ED-4849-89AF-D2B25B747010}" srcOrd="0" destOrd="0" presId="urn:microsoft.com/office/officeart/2018/2/layout/IconVerticalSolidList"/>
    <dgm:cxn modelId="{3BD98F28-AF1E-44CB-9EF9-1DBBD1225084}" type="presOf" srcId="{7399AA4F-9637-432D-8F92-D797ACA53DF0}" destId="{AE9A9A59-CF07-46CD-AA85-73B339DFA26F}" srcOrd="0" destOrd="0" presId="urn:microsoft.com/office/officeart/2018/2/layout/IconVerticalSolidList"/>
    <dgm:cxn modelId="{833C1B3B-7508-4D20-A073-09D8C91C3144}" srcId="{87EE9FFE-5254-43F4-B7B0-0E37C9CA016D}" destId="{7399AA4F-9637-432D-8F92-D797ACA53DF0}" srcOrd="2" destOrd="0" parTransId="{5D588900-2790-40A7-97EB-B568B7A3D6B9}" sibTransId="{EC6DCFD8-8043-4499-9713-EFE53A5DDB25}"/>
    <dgm:cxn modelId="{DCAEC44A-FE4E-4333-A1D9-EF58CB77A5D4}" type="presOf" srcId="{87EE9FFE-5254-43F4-B7B0-0E37C9CA016D}" destId="{D9C0CFDC-0978-4130-A3A1-33A26BEC477F}" srcOrd="0" destOrd="0" presId="urn:microsoft.com/office/officeart/2018/2/layout/IconVerticalSolidList"/>
    <dgm:cxn modelId="{40E8BF5A-91E8-4291-BD3B-6F40E9ADBBA4}" type="presOf" srcId="{634C1CCE-9CDD-427E-9034-B8C2EE34806E}" destId="{00E385D7-E546-4E24-9D77-944EAEE1E05B}" srcOrd="0" destOrd="0" presId="urn:microsoft.com/office/officeart/2018/2/layout/IconVerticalSolidList"/>
    <dgm:cxn modelId="{35A8DFAF-EBDE-495A-9668-1ADA3668EDA4}" srcId="{87EE9FFE-5254-43F4-B7B0-0E37C9CA016D}" destId="{634C1CCE-9CDD-427E-9034-B8C2EE34806E}" srcOrd="3" destOrd="0" parTransId="{A6E859E7-C5CB-4BD2-B0F2-2738A22A0830}" sibTransId="{A0D8DA0B-A9DA-414B-9739-D5142839A6D0}"/>
    <dgm:cxn modelId="{5DB161C0-2269-432C-B3E6-1784A4206D80}" srcId="{87EE9FFE-5254-43F4-B7B0-0E37C9CA016D}" destId="{8855492E-2BB9-4AC1-BDC3-C52210E0C51A}" srcOrd="1" destOrd="0" parTransId="{3AB561FC-B3C2-408D-8C0D-4CB053C7B91D}" sibTransId="{AB0F58EA-4E13-4D9A-AB5F-7B20118F470F}"/>
    <dgm:cxn modelId="{B2653FC6-92B4-456B-B9EB-7562F24D9D31}" type="presOf" srcId="{78CA5FD5-E66E-43EC-A4C8-A03CF43032A5}" destId="{A1C95A7C-E0C3-4824-BB69-4C04917FC621}" srcOrd="0" destOrd="0" presId="urn:microsoft.com/office/officeart/2018/2/layout/IconVerticalSolidList"/>
    <dgm:cxn modelId="{09F7B8EE-AF14-4B62-AC94-D6A40C749DE4}" srcId="{87EE9FFE-5254-43F4-B7B0-0E37C9CA016D}" destId="{04A848DA-10B3-4C3C-8B9B-F95F5AC8B386}" srcOrd="0" destOrd="0" parTransId="{E7B595A0-A72E-444A-9725-CFB54076DEEF}" sibTransId="{D2116E95-AACD-4BFF-9C22-DF215A9274A2}"/>
    <dgm:cxn modelId="{7B5D9BFF-C7EE-401B-A60E-B8B18BF01291}" srcId="{87EE9FFE-5254-43F4-B7B0-0E37C9CA016D}" destId="{78CA5FD5-E66E-43EC-A4C8-A03CF43032A5}" srcOrd="4" destOrd="0" parTransId="{585FFAE2-1860-4E53-9138-EB75C47C61BB}" sibTransId="{3ABCE0A2-45FE-47FF-8F60-850D990D1318}"/>
    <dgm:cxn modelId="{E4B17ECA-043A-49C5-943B-2F9294010FDF}" type="presParOf" srcId="{D9C0CFDC-0978-4130-A3A1-33A26BEC477F}" destId="{06B21D29-4659-44BE-A967-6C1E87B73626}" srcOrd="0" destOrd="0" presId="urn:microsoft.com/office/officeart/2018/2/layout/IconVerticalSolidList"/>
    <dgm:cxn modelId="{DC7C1092-87F9-40F3-A47C-AF8CE1D73729}" type="presParOf" srcId="{06B21D29-4659-44BE-A967-6C1E87B73626}" destId="{9C78F210-7387-4E50-A97A-E8A90A4E03AA}" srcOrd="0" destOrd="0" presId="urn:microsoft.com/office/officeart/2018/2/layout/IconVerticalSolidList"/>
    <dgm:cxn modelId="{FE48E522-92C0-449B-B016-B64FDD78E571}" type="presParOf" srcId="{06B21D29-4659-44BE-A967-6C1E87B73626}" destId="{4D64EDBB-D899-4F38-908B-1057D5AD3B26}" srcOrd="1" destOrd="0" presId="urn:microsoft.com/office/officeart/2018/2/layout/IconVerticalSolidList"/>
    <dgm:cxn modelId="{5B793151-D672-414E-B483-157B93DDFB3E}" type="presParOf" srcId="{06B21D29-4659-44BE-A967-6C1E87B73626}" destId="{33A08479-B734-468A-A7FF-CDDDDF438A8A}" srcOrd="2" destOrd="0" presId="urn:microsoft.com/office/officeart/2018/2/layout/IconVerticalSolidList"/>
    <dgm:cxn modelId="{27B5F7E0-8A38-469E-AEC2-0F9D4BF59AC4}" type="presParOf" srcId="{06B21D29-4659-44BE-A967-6C1E87B73626}" destId="{BEF12FCB-48ED-4849-89AF-D2B25B747010}" srcOrd="3" destOrd="0" presId="urn:microsoft.com/office/officeart/2018/2/layout/IconVerticalSolidList"/>
    <dgm:cxn modelId="{09CE4AA8-4EF6-4A59-8522-14656F0A8319}" type="presParOf" srcId="{D9C0CFDC-0978-4130-A3A1-33A26BEC477F}" destId="{FD220291-C50F-43A6-B24A-9027FF00D8AC}" srcOrd="1" destOrd="0" presId="urn:microsoft.com/office/officeart/2018/2/layout/IconVerticalSolidList"/>
    <dgm:cxn modelId="{D79EC617-2D2C-46BB-B1F6-2B1D9C50074F}" type="presParOf" srcId="{D9C0CFDC-0978-4130-A3A1-33A26BEC477F}" destId="{A755C489-17EC-4E49-9732-DF6CA15768C9}" srcOrd="2" destOrd="0" presId="urn:microsoft.com/office/officeart/2018/2/layout/IconVerticalSolidList"/>
    <dgm:cxn modelId="{BCB56D20-5E2B-4351-A22A-1FD6C0799023}" type="presParOf" srcId="{A755C489-17EC-4E49-9732-DF6CA15768C9}" destId="{43B4098E-9796-4270-85C7-91D7DD9DBCE7}" srcOrd="0" destOrd="0" presId="urn:microsoft.com/office/officeart/2018/2/layout/IconVerticalSolidList"/>
    <dgm:cxn modelId="{C838E926-7EE7-406D-AB94-507CBDEDDD13}" type="presParOf" srcId="{A755C489-17EC-4E49-9732-DF6CA15768C9}" destId="{8FB84EC9-DE9A-4B48-B392-15A0B5E363CC}" srcOrd="1" destOrd="0" presId="urn:microsoft.com/office/officeart/2018/2/layout/IconVerticalSolidList"/>
    <dgm:cxn modelId="{030BDFBC-712F-4A1F-862E-67CDB27FD284}" type="presParOf" srcId="{A755C489-17EC-4E49-9732-DF6CA15768C9}" destId="{F7FEED94-36CD-4B44-859D-4D88872D4CFA}" srcOrd="2" destOrd="0" presId="urn:microsoft.com/office/officeart/2018/2/layout/IconVerticalSolidList"/>
    <dgm:cxn modelId="{0AB55402-F508-42CA-A91D-EE69D4FCEE92}" type="presParOf" srcId="{A755C489-17EC-4E49-9732-DF6CA15768C9}" destId="{2DDB1BEB-BCF5-42D8-B208-BBCC39E8A3BF}" srcOrd="3" destOrd="0" presId="urn:microsoft.com/office/officeart/2018/2/layout/IconVerticalSolidList"/>
    <dgm:cxn modelId="{A926E734-72F2-44CF-B45C-0B1D56C850FC}" type="presParOf" srcId="{D9C0CFDC-0978-4130-A3A1-33A26BEC477F}" destId="{70B5F9BC-9D99-46F2-A56A-67174A6216FB}" srcOrd="3" destOrd="0" presId="urn:microsoft.com/office/officeart/2018/2/layout/IconVerticalSolidList"/>
    <dgm:cxn modelId="{FB0F985E-C0D5-48FA-A279-248734E1063D}" type="presParOf" srcId="{D9C0CFDC-0978-4130-A3A1-33A26BEC477F}" destId="{18780DB9-99C4-433E-BFFC-09F37D523FFC}" srcOrd="4" destOrd="0" presId="urn:microsoft.com/office/officeart/2018/2/layout/IconVerticalSolidList"/>
    <dgm:cxn modelId="{05EEBC47-6F77-4079-875D-6B0D8D30F0EA}" type="presParOf" srcId="{18780DB9-99C4-433E-BFFC-09F37D523FFC}" destId="{EF46CA4F-3086-4E5D-89ED-D6C9CDE84D7F}" srcOrd="0" destOrd="0" presId="urn:microsoft.com/office/officeart/2018/2/layout/IconVerticalSolidList"/>
    <dgm:cxn modelId="{60924098-AA13-4B11-B815-8927DEC0F04F}" type="presParOf" srcId="{18780DB9-99C4-433E-BFFC-09F37D523FFC}" destId="{E35D92AE-7917-4C0C-B53D-C203E6FD3B47}" srcOrd="1" destOrd="0" presId="urn:microsoft.com/office/officeart/2018/2/layout/IconVerticalSolidList"/>
    <dgm:cxn modelId="{FA33A365-CF28-4461-BEB4-FDDC580700F5}" type="presParOf" srcId="{18780DB9-99C4-433E-BFFC-09F37D523FFC}" destId="{ABBDC90E-5AC7-4415-881B-C83CF47FE684}" srcOrd="2" destOrd="0" presId="urn:microsoft.com/office/officeart/2018/2/layout/IconVerticalSolidList"/>
    <dgm:cxn modelId="{6CEF360F-294A-45F4-9660-3C09B65833D3}" type="presParOf" srcId="{18780DB9-99C4-433E-BFFC-09F37D523FFC}" destId="{AE9A9A59-CF07-46CD-AA85-73B339DFA26F}" srcOrd="3" destOrd="0" presId="urn:microsoft.com/office/officeart/2018/2/layout/IconVerticalSolidList"/>
    <dgm:cxn modelId="{9301E7DE-6287-4331-BE89-0DAFAFE2F0BA}" type="presParOf" srcId="{D9C0CFDC-0978-4130-A3A1-33A26BEC477F}" destId="{21AB7FC1-4FF4-4C7F-874A-158759AF58DF}" srcOrd="5" destOrd="0" presId="urn:microsoft.com/office/officeart/2018/2/layout/IconVerticalSolidList"/>
    <dgm:cxn modelId="{73D89C09-B8C0-4AF7-86FD-DE91B89D0AD9}" type="presParOf" srcId="{D9C0CFDC-0978-4130-A3A1-33A26BEC477F}" destId="{EBE42A2D-A496-4AB7-AF2C-21FAEAA4DC67}" srcOrd="6" destOrd="0" presId="urn:microsoft.com/office/officeart/2018/2/layout/IconVerticalSolidList"/>
    <dgm:cxn modelId="{C50837A1-6AEE-4E57-97FF-636CA95895B2}" type="presParOf" srcId="{EBE42A2D-A496-4AB7-AF2C-21FAEAA4DC67}" destId="{FF755FDE-0E57-4FF4-A8EB-ED7E4D91DCCC}" srcOrd="0" destOrd="0" presId="urn:microsoft.com/office/officeart/2018/2/layout/IconVerticalSolidList"/>
    <dgm:cxn modelId="{0B15F36B-AB57-41B4-9E71-EC041A2FAA8F}" type="presParOf" srcId="{EBE42A2D-A496-4AB7-AF2C-21FAEAA4DC67}" destId="{A458A30D-0FFD-469A-884F-2EE955798416}" srcOrd="1" destOrd="0" presId="urn:microsoft.com/office/officeart/2018/2/layout/IconVerticalSolidList"/>
    <dgm:cxn modelId="{E0C59A0C-9ADC-4FE7-9805-3E1D3F66A816}" type="presParOf" srcId="{EBE42A2D-A496-4AB7-AF2C-21FAEAA4DC67}" destId="{1EB397EA-4610-4EFB-8825-C578FA4229E3}" srcOrd="2" destOrd="0" presId="urn:microsoft.com/office/officeart/2018/2/layout/IconVerticalSolidList"/>
    <dgm:cxn modelId="{F0A9FD22-1161-47E3-B1CC-7E2EE639AF19}" type="presParOf" srcId="{EBE42A2D-A496-4AB7-AF2C-21FAEAA4DC67}" destId="{00E385D7-E546-4E24-9D77-944EAEE1E05B}" srcOrd="3" destOrd="0" presId="urn:microsoft.com/office/officeart/2018/2/layout/IconVerticalSolidList"/>
    <dgm:cxn modelId="{07D20B06-436F-4308-84CD-C59ED5F6E8A4}" type="presParOf" srcId="{D9C0CFDC-0978-4130-A3A1-33A26BEC477F}" destId="{40A6F55A-C318-46DE-928A-160BBECB2574}" srcOrd="7" destOrd="0" presId="urn:microsoft.com/office/officeart/2018/2/layout/IconVerticalSolidList"/>
    <dgm:cxn modelId="{804DBF3A-E1D5-4CBF-A973-C13CB47E551B}" type="presParOf" srcId="{D9C0CFDC-0978-4130-A3A1-33A26BEC477F}" destId="{B17F0B46-0C77-48AB-BD01-137712754A7D}" srcOrd="8" destOrd="0" presId="urn:microsoft.com/office/officeart/2018/2/layout/IconVerticalSolidList"/>
    <dgm:cxn modelId="{0119F35F-55A5-4B8D-B861-75FE7BDBCFEE}" type="presParOf" srcId="{B17F0B46-0C77-48AB-BD01-137712754A7D}" destId="{44B8A905-AD4B-47E8-9317-78EF2C724E39}" srcOrd="0" destOrd="0" presId="urn:microsoft.com/office/officeart/2018/2/layout/IconVerticalSolidList"/>
    <dgm:cxn modelId="{4F0D3804-422C-452D-9E46-AABE5B811329}" type="presParOf" srcId="{B17F0B46-0C77-48AB-BD01-137712754A7D}" destId="{24AFEBD9-3B92-49BA-BCCE-6116AB878C7E}" srcOrd="1" destOrd="0" presId="urn:microsoft.com/office/officeart/2018/2/layout/IconVerticalSolidList"/>
    <dgm:cxn modelId="{EB1B9511-6499-4F34-AC5A-7CB544501BE0}" type="presParOf" srcId="{B17F0B46-0C77-48AB-BD01-137712754A7D}" destId="{5E91E722-390F-4CD0-90F6-01BEB9861E48}" srcOrd="2" destOrd="0" presId="urn:microsoft.com/office/officeart/2018/2/layout/IconVerticalSolidList"/>
    <dgm:cxn modelId="{3C25C003-FAFB-4D5C-A6FC-147A507D914C}" type="presParOf" srcId="{B17F0B46-0C77-48AB-BD01-137712754A7D}" destId="{A1C95A7C-E0C3-4824-BB69-4C04917FC6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11C0CC-5D28-4FA3-AEF8-8E922A1ADB8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E8A5EE2-39F7-4D81-A361-6D5CBE0D4322}">
      <dgm:prSet/>
      <dgm:spPr/>
      <dgm:t>
        <a:bodyPr/>
        <a:lstStyle/>
        <a:p>
          <a:r>
            <a:rPr lang="en-GB"/>
            <a:t>Set of values, behaviours, and relationships that underpin public trust in doctors (GMC, 2024)</a:t>
          </a:r>
          <a:endParaRPr lang="en-US"/>
        </a:p>
      </dgm:t>
    </dgm:pt>
    <dgm:pt modelId="{E251E226-EFE5-4346-86E8-F052AEC361F2}" type="parTrans" cxnId="{3B208633-6F9A-4A33-9DC9-0EF5CC51947B}">
      <dgm:prSet/>
      <dgm:spPr/>
      <dgm:t>
        <a:bodyPr/>
        <a:lstStyle/>
        <a:p>
          <a:endParaRPr lang="en-US"/>
        </a:p>
      </dgm:t>
    </dgm:pt>
    <dgm:pt modelId="{AC1312CF-BF68-4F77-A6AB-C2455741B3F5}" type="sibTrans" cxnId="{3B208633-6F9A-4A33-9DC9-0EF5CC51947B}">
      <dgm:prSet/>
      <dgm:spPr/>
      <dgm:t>
        <a:bodyPr/>
        <a:lstStyle/>
        <a:p>
          <a:endParaRPr lang="en-US"/>
        </a:p>
      </dgm:t>
    </dgm:pt>
    <dgm:pt modelId="{7D5D14C5-E4A9-4E14-A1B3-D121BE16AA82}">
      <dgm:prSet/>
      <dgm:spPr/>
      <dgm:t>
        <a:bodyPr/>
        <a:lstStyle/>
        <a:p>
          <a:r>
            <a:rPr lang="en-GB"/>
            <a:t>Core elements:</a:t>
          </a:r>
          <a:endParaRPr lang="en-US"/>
        </a:p>
      </dgm:t>
    </dgm:pt>
    <dgm:pt modelId="{D4F703A5-C5A8-4D48-903E-8B5A52C6B464}" type="parTrans" cxnId="{679804D8-57B1-40B4-B398-3484B9E40CD6}">
      <dgm:prSet/>
      <dgm:spPr/>
      <dgm:t>
        <a:bodyPr/>
        <a:lstStyle/>
        <a:p>
          <a:endParaRPr lang="en-US"/>
        </a:p>
      </dgm:t>
    </dgm:pt>
    <dgm:pt modelId="{9417233A-821D-4979-8357-2AE068BF7FB3}" type="sibTrans" cxnId="{679804D8-57B1-40B4-B398-3484B9E40CD6}">
      <dgm:prSet/>
      <dgm:spPr/>
      <dgm:t>
        <a:bodyPr/>
        <a:lstStyle/>
        <a:p>
          <a:endParaRPr lang="en-US"/>
        </a:p>
      </dgm:t>
    </dgm:pt>
    <dgm:pt modelId="{EB2392CE-819E-4730-8E6F-14BD7C25EAD4}">
      <dgm:prSet/>
      <dgm:spPr/>
      <dgm:t>
        <a:bodyPr/>
        <a:lstStyle/>
        <a:p>
          <a:r>
            <a:rPr lang="en-GB"/>
            <a:t>Integrity</a:t>
          </a:r>
          <a:endParaRPr lang="en-US"/>
        </a:p>
      </dgm:t>
    </dgm:pt>
    <dgm:pt modelId="{45142531-AF05-44D5-A8F2-D89FD424F2D4}" type="parTrans" cxnId="{C675FEF3-DF6E-45E2-89E3-FDA18BB5E02A}">
      <dgm:prSet/>
      <dgm:spPr/>
      <dgm:t>
        <a:bodyPr/>
        <a:lstStyle/>
        <a:p>
          <a:endParaRPr lang="en-US"/>
        </a:p>
      </dgm:t>
    </dgm:pt>
    <dgm:pt modelId="{EB2F1C8A-624E-49B2-AB8D-2ACCEB930C22}" type="sibTrans" cxnId="{C675FEF3-DF6E-45E2-89E3-FDA18BB5E02A}">
      <dgm:prSet/>
      <dgm:spPr/>
      <dgm:t>
        <a:bodyPr/>
        <a:lstStyle/>
        <a:p>
          <a:endParaRPr lang="en-US"/>
        </a:p>
      </dgm:t>
    </dgm:pt>
    <dgm:pt modelId="{74808676-02F0-43ED-94CF-A5DC01B66BDB}">
      <dgm:prSet/>
      <dgm:spPr/>
      <dgm:t>
        <a:bodyPr/>
        <a:lstStyle/>
        <a:p>
          <a:r>
            <a:rPr lang="en-GB"/>
            <a:t>Respect</a:t>
          </a:r>
          <a:endParaRPr lang="en-US"/>
        </a:p>
      </dgm:t>
    </dgm:pt>
    <dgm:pt modelId="{0CF8D528-3BEE-4FE2-B70F-7B94EFD32F83}" type="parTrans" cxnId="{C014B4C7-D449-44C8-B326-E57B9032202F}">
      <dgm:prSet/>
      <dgm:spPr/>
      <dgm:t>
        <a:bodyPr/>
        <a:lstStyle/>
        <a:p>
          <a:endParaRPr lang="en-US"/>
        </a:p>
      </dgm:t>
    </dgm:pt>
    <dgm:pt modelId="{CC32767E-C2D1-4D77-B741-3CF065430762}" type="sibTrans" cxnId="{C014B4C7-D449-44C8-B326-E57B9032202F}">
      <dgm:prSet/>
      <dgm:spPr/>
      <dgm:t>
        <a:bodyPr/>
        <a:lstStyle/>
        <a:p>
          <a:endParaRPr lang="en-US"/>
        </a:p>
      </dgm:t>
    </dgm:pt>
    <dgm:pt modelId="{8A1A5E27-C4FB-49EC-8FEC-5AD5441B0F8E}">
      <dgm:prSet/>
      <dgm:spPr/>
      <dgm:t>
        <a:bodyPr/>
        <a:lstStyle/>
        <a:p>
          <a:r>
            <a:rPr lang="en-GB"/>
            <a:t>Compassion</a:t>
          </a:r>
          <a:endParaRPr lang="en-US"/>
        </a:p>
      </dgm:t>
    </dgm:pt>
    <dgm:pt modelId="{4492E3FA-A580-495A-9192-EF3845CF8588}" type="parTrans" cxnId="{08E43033-BD5E-4704-A110-A8F81D1BD595}">
      <dgm:prSet/>
      <dgm:spPr/>
      <dgm:t>
        <a:bodyPr/>
        <a:lstStyle/>
        <a:p>
          <a:endParaRPr lang="en-US"/>
        </a:p>
      </dgm:t>
    </dgm:pt>
    <dgm:pt modelId="{90D3362E-8A90-49F1-A0F9-218AB826DC03}" type="sibTrans" cxnId="{08E43033-BD5E-4704-A110-A8F81D1BD595}">
      <dgm:prSet/>
      <dgm:spPr/>
      <dgm:t>
        <a:bodyPr/>
        <a:lstStyle/>
        <a:p>
          <a:endParaRPr lang="en-US"/>
        </a:p>
      </dgm:t>
    </dgm:pt>
    <dgm:pt modelId="{9A6BD4E9-6AD8-4182-B98F-BC651D6E1A44}">
      <dgm:prSet/>
      <dgm:spPr/>
      <dgm:t>
        <a:bodyPr/>
        <a:lstStyle/>
        <a:p>
          <a:r>
            <a:rPr lang="en-GB"/>
            <a:t>Accountability</a:t>
          </a:r>
          <a:endParaRPr lang="en-US"/>
        </a:p>
      </dgm:t>
    </dgm:pt>
    <dgm:pt modelId="{602B6CFD-E8F5-44A3-91F9-9066F713388F}" type="parTrans" cxnId="{B19A3A91-6595-4EC5-8383-7B58D486CAC5}">
      <dgm:prSet/>
      <dgm:spPr/>
      <dgm:t>
        <a:bodyPr/>
        <a:lstStyle/>
        <a:p>
          <a:endParaRPr lang="en-US"/>
        </a:p>
      </dgm:t>
    </dgm:pt>
    <dgm:pt modelId="{00EB8813-F9D9-4C2E-96E0-438427E38578}" type="sibTrans" cxnId="{B19A3A91-6595-4EC5-8383-7B58D486CAC5}">
      <dgm:prSet/>
      <dgm:spPr/>
      <dgm:t>
        <a:bodyPr/>
        <a:lstStyle/>
        <a:p>
          <a:endParaRPr lang="en-US"/>
        </a:p>
      </dgm:t>
    </dgm:pt>
    <dgm:pt modelId="{3374242C-7771-4563-97F9-D19F5FE289CA}" type="pres">
      <dgm:prSet presAssocID="{A011C0CC-5D28-4FA3-AEF8-8E922A1ADB8F}" presName="root" presStyleCnt="0">
        <dgm:presLayoutVars>
          <dgm:dir/>
          <dgm:resizeHandles val="exact"/>
        </dgm:presLayoutVars>
      </dgm:prSet>
      <dgm:spPr/>
    </dgm:pt>
    <dgm:pt modelId="{A18784A9-E06D-45F2-AC51-A2508696D412}" type="pres">
      <dgm:prSet presAssocID="{4E8A5EE2-39F7-4D81-A361-6D5CBE0D4322}" presName="compNode" presStyleCnt="0"/>
      <dgm:spPr/>
    </dgm:pt>
    <dgm:pt modelId="{632452E1-C1B6-48E0-8DFA-A585E3D5E467}" type="pres">
      <dgm:prSet presAssocID="{4E8A5EE2-39F7-4D81-A361-6D5CBE0D4322}" presName="bgRect" presStyleLbl="bgShp" presStyleIdx="0" presStyleCnt="2"/>
      <dgm:spPr/>
    </dgm:pt>
    <dgm:pt modelId="{C561E41F-DF61-446B-96A5-4D04E7406997}" type="pres">
      <dgm:prSet presAssocID="{4E8A5EE2-39F7-4D81-A361-6D5CBE0D432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5236BC45-3CE1-4E88-A2FE-44C8E63C0C99}" type="pres">
      <dgm:prSet presAssocID="{4E8A5EE2-39F7-4D81-A361-6D5CBE0D4322}" presName="spaceRect" presStyleCnt="0"/>
      <dgm:spPr/>
    </dgm:pt>
    <dgm:pt modelId="{64366317-0DAF-498B-94C0-E929274F925F}" type="pres">
      <dgm:prSet presAssocID="{4E8A5EE2-39F7-4D81-A361-6D5CBE0D4322}" presName="parTx" presStyleLbl="revTx" presStyleIdx="0" presStyleCnt="3">
        <dgm:presLayoutVars>
          <dgm:chMax val="0"/>
          <dgm:chPref val="0"/>
        </dgm:presLayoutVars>
      </dgm:prSet>
      <dgm:spPr/>
    </dgm:pt>
    <dgm:pt modelId="{11289674-6D3F-4C4D-B115-6F94E4FED7BA}" type="pres">
      <dgm:prSet presAssocID="{AC1312CF-BF68-4F77-A6AB-C2455741B3F5}" presName="sibTrans" presStyleCnt="0"/>
      <dgm:spPr/>
    </dgm:pt>
    <dgm:pt modelId="{4C8F068F-A109-4154-AB23-BF394CD4047F}" type="pres">
      <dgm:prSet presAssocID="{7D5D14C5-E4A9-4E14-A1B3-D121BE16AA82}" presName="compNode" presStyleCnt="0"/>
      <dgm:spPr/>
    </dgm:pt>
    <dgm:pt modelId="{2A85EE0F-BE44-457C-840E-D24D0B86770A}" type="pres">
      <dgm:prSet presAssocID="{7D5D14C5-E4A9-4E14-A1B3-D121BE16AA82}" presName="bgRect" presStyleLbl="bgShp" presStyleIdx="1" presStyleCnt="2"/>
      <dgm:spPr/>
    </dgm:pt>
    <dgm:pt modelId="{EFC85CB6-A4D8-41D9-A274-0269E2655980}" type="pres">
      <dgm:prSet presAssocID="{7D5D14C5-E4A9-4E14-A1B3-D121BE16AA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C6F87061-D367-479A-8874-C79BA50F0D10}" type="pres">
      <dgm:prSet presAssocID="{7D5D14C5-E4A9-4E14-A1B3-D121BE16AA82}" presName="spaceRect" presStyleCnt="0"/>
      <dgm:spPr/>
    </dgm:pt>
    <dgm:pt modelId="{6ADBE3F9-6A85-473C-A421-49A711C60450}" type="pres">
      <dgm:prSet presAssocID="{7D5D14C5-E4A9-4E14-A1B3-D121BE16AA82}" presName="parTx" presStyleLbl="revTx" presStyleIdx="1" presStyleCnt="3">
        <dgm:presLayoutVars>
          <dgm:chMax val="0"/>
          <dgm:chPref val="0"/>
        </dgm:presLayoutVars>
      </dgm:prSet>
      <dgm:spPr/>
    </dgm:pt>
    <dgm:pt modelId="{E5424C6F-8490-4E3E-B285-35049DE26909}" type="pres">
      <dgm:prSet presAssocID="{7D5D14C5-E4A9-4E14-A1B3-D121BE16AA82}" presName="desTx" presStyleLbl="revTx" presStyleIdx="2" presStyleCnt="3">
        <dgm:presLayoutVars/>
      </dgm:prSet>
      <dgm:spPr/>
    </dgm:pt>
  </dgm:ptLst>
  <dgm:cxnLst>
    <dgm:cxn modelId="{45F3A419-6661-41C9-A54C-073FACE722DE}" type="presOf" srcId="{4E8A5EE2-39F7-4D81-A361-6D5CBE0D4322}" destId="{64366317-0DAF-498B-94C0-E929274F925F}" srcOrd="0" destOrd="0" presId="urn:microsoft.com/office/officeart/2018/2/layout/IconVerticalSolidList"/>
    <dgm:cxn modelId="{08E43033-BD5E-4704-A110-A8F81D1BD595}" srcId="{7D5D14C5-E4A9-4E14-A1B3-D121BE16AA82}" destId="{8A1A5E27-C4FB-49EC-8FEC-5AD5441B0F8E}" srcOrd="2" destOrd="0" parTransId="{4492E3FA-A580-495A-9192-EF3845CF8588}" sibTransId="{90D3362E-8A90-49F1-A0F9-218AB826DC03}"/>
    <dgm:cxn modelId="{3B208633-6F9A-4A33-9DC9-0EF5CC51947B}" srcId="{A011C0CC-5D28-4FA3-AEF8-8E922A1ADB8F}" destId="{4E8A5EE2-39F7-4D81-A361-6D5CBE0D4322}" srcOrd="0" destOrd="0" parTransId="{E251E226-EFE5-4346-86E8-F052AEC361F2}" sibTransId="{AC1312CF-BF68-4F77-A6AB-C2455741B3F5}"/>
    <dgm:cxn modelId="{B921DE5C-EC26-4662-8223-58FC17DD783B}" type="presOf" srcId="{EB2392CE-819E-4730-8E6F-14BD7C25EAD4}" destId="{E5424C6F-8490-4E3E-B285-35049DE26909}" srcOrd="0" destOrd="0" presId="urn:microsoft.com/office/officeart/2018/2/layout/IconVerticalSolidList"/>
    <dgm:cxn modelId="{5371D05D-AF86-4109-A91C-E7552CEBF25A}" type="presOf" srcId="{9A6BD4E9-6AD8-4182-B98F-BC651D6E1A44}" destId="{E5424C6F-8490-4E3E-B285-35049DE26909}" srcOrd="0" destOrd="3" presId="urn:microsoft.com/office/officeart/2018/2/layout/IconVerticalSolidList"/>
    <dgm:cxn modelId="{0BA6BF86-2B75-48C0-AD1E-55F1BEE95707}" type="presOf" srcId="{74808676-02F0-43ED-94CF-A5DC01B66BDB}" destId="{E5424C6F-8490-4E3E-B285-35049DE26909}" srcOrd="0" destOrd="1" presId="urn:microsoft.com/office/officeart/2018/2/layout/IconVerticalSolidList"/>
    <dgm:cxn modelId="{B19A3A91-6595-4EC5-8383-7B58D486CAC5}" srcId="{7D5D14C5-E4A9-4E14-A1B3-D121BE16AA82}" destId="{9A6BD4E9-6AD8-4182-B98F-BC651D6E1A44}" srcOrd="3" destOrd="0" parTransId="{602B6CFD-E8F5-44A3-91F9-9066F713388F}" sibTransId="{00EB8813-F9D9-4C2E-96E0-438427E38578}"/>
    <dgm:cxn modelId="{3E70AC9E-9D52-42F7-A3C6-5B067754880C}" type="presOf" srcId="{8A1A5E27-C4FB-49EC-8FEC-5AD5441B0F8E}" destId="{E5424C6F-8490-4E3E-B285-35049DE26909}" srcOrd="0" destOrd="2" presId="urn:microsoft.com/office/officeart/2018/2/layout/IconVerticalSolidList"/>
    <dgm:cxn modelId="{894F90A5-8B58-4DAA-A5C6-D1752B3D1137}" type="presOf" srcId="{7D5D14C5-E4A9-4E14-A1B3-D121BE16AA82}" destId="{6ADBE3F9-6A85-473C-A421-49A711C60450}" srcOrd="0" destOrd="0" presId="urn:microsoft.com/office/officeart/2018/2/layout/IconVerticalSolidList"/>
    <dgm:cxn modelId="{26D54BC0-50DC-4999-8A56-0937638E2E15}" type="presOf" srcId="{A011C0CC-5D28-4FA3-AEF8-8E922A1ADB8F}" destId="{3374242C-7771-4563-97F9-D19F5FE289CA}" srcOrd="0" destOrd="0" presId="urn:microsoft.com/office/officeart/2018/2/layout/IconVerticalSolidList"/>
    <dgm:cxn modelId="{C014B4C7-D449-44C8-B326-E57B9032202F}" srcId="{7D5D14C5-E4A9-4E14-A1B3-D121BE16AA82}" destId="{74808676-02F0-43ED-94CF-A5DC01B66BDB}" srcOrd="1" destOrd="0" parTransId="{0CF8D528-3BEE-4FE2-B70F-7B94EFD32F83}" sibTransId="{CC32767E-C2D1-4D77-B741-3CF065430762}"/>
    <dgm:cxn modelId="{679804D8-57B1-40B4-B398-3484B9E40CD6}" srcId="{A011C0CC-5D28-4FA3-AEF8-8E922A1ADB8F}" destId="{7D5D14C5-E4A9-4E14-A1B3-D121BE16AA82}" srcOrd="1" destOrd="0" parTransId="{D4F703A5-C5A8-4D48-903E-8B5A52C6B464}" sibTransId="{9417233A-821D-4979-8357-2AE068BF7FB3}"/>
    <dgm:cxn modelId="{C675FEF3-DF6E-45E2-89E3-FDA18BB5E02A}" srcId="{7D5D14C5-E4A9-4E14-A1B3-D121BE16AA82}" destId="{EB2392CE-819E-4730-8E6F-14BD7C25EAD4}" srcOrd="0" destOrd="0" parTransId="{45142531-AF05-44D5-A8F2-D89FD424F2D4}" sibTransId="{EB2F1C8A-624E-49B2-AB8D-2ACCEB930C22}"/>
    <dgm:cxn modelId="{C5410BB9-D014-4AF5-BD3D-EDD2F81D858E}" type="presParOf" srcId="{3374242C-7771-4563-97F9-D19F5FE289CA}" destId="{A18784A9-E06D-45F2-AC51-A2508696D412}" srcOrd="0" destOrd="0" presId="urn:microsoft.com/office/officeart/2018/2/layout/IconVerticalSolidList"/>
    <dgm:cxn modelId="{A69491C7-CDA5-42CA-A621-99D71DB9DF1D}" type="presParOf" srcId="{A18784A9-E06D-45F2-AC51-A2508696D412}" destId="{632452E1-C1B6-48E0-8DFA-A585E3D5E467}" srcOrd="0" destOrd="0" presId="urn:microsoft.com/office/officeart/2018/2/layout/IconVerticalSolidList"/>
    <dgm:cxn modelId="{383A8AFA-A405-407B-B3E5-73DA8DE372E9}" type="presParOf" srcId="{A18784A9-E06D-45F2-AC51-A2508696D412}" destId="{C561E41F-DF61-446B-96A5-4D04E7406997}" srcOrd="1" destOrd="0" presId="urn:microsoft.com/office/officeart/2018/2/layout/IconVerticalSolidList"/>
    <dgm:cxn modelId="{8A89746F-1C01-43C6-8D79-F7C0054ADC19}" type="presParOf" srcId="{A18784A9-E06D-45F2-AC51-A2508696D412}" destId="{5236BC45-3CE1-4E88-A2FE-44C8E63C0C99}" srcOrd="2" destOrd="0" presId="urn:microsoft.com/office/officeart/2018/2/layout/IconVerticalSolidList"/>
    <dgm:cxn modelId="{296297BF-6884-4686-8ED4-EFF532802A6C}" type="presParOf" srcId="{A18784A9-E06D-45F2-AC51-A2508696D412}" destId="{64366317-0DAF-498B-94C0-E929274F925F}" srcOrd="3" destOrd="0" presId="urn:microsoft.com/office/officeart/2018/2/layout/IconVerticalSolidList"/>
    <dgm:cxn modelId="{FE41E2DE-2F91-4B31-BE49-B6CEB3E50A35}" type="presParOf" srcId="{3374242C-7771-4563-97F9-D19F5FE289CA}" destId="{11289674-6D3F-4C4D-B115-6F94E4FED7BA}" srcOrd="1" destOrd="0" presId="urn:microsoft.com/office/officeart/2018/2/layout/IconVerticalSolidList"/>
    <dgm:cxn modelId="{66A1FD9D-37E1-47B0-ABC0-748ED3850AAE}" type="presParOf" srcId="{3374242C-7771-4563-97F9-D19F5FE289CA}" destId="{4C8F068F-A109-4154-AB23-BF394CD4047F}" srcOrd="2" destOrd="0" presId="urn:microsoft.com/office/officeart/2018/2/layout/IconVerticalSolidList"/>
    <dgm:cxn modelId="{CC166A4A-0044-4397-818F-8FAF3FE8DC61}" type="presParOf" srcId="{4C8F068F-A109-4154-AB23-BF394CD4047F}" destId="{2A85EE0F-BE44-457C-840E-D24D0B86770A}" srcOrd="0" destOrd="0" presId="urn:microsoft.com/office/officeart/2018/2/layout/IconVerticalSolidList"/>
    <dgm:cxn modelId="{3A9DF660-F1ED-4AC0-8FC9-13613CD717FC}" type="presParOf" srcId="{4C8F068F-A109-4154-AB23-BF394CD4047F}" destId="{EFC85CB6-A4D8-41D9-A274-0269E2655980}" srcOrd="1" destOrd="0" presId="urn:microsoft.com/office/officeart/2018/2/layout/IconVerticalSolidList"/>
    <dgm:cxn modelId="{5DCC9C57-BCA2-439D-AD2D-B7613C16774E}" type="presParOf" srcId="{4C8F068F-A109-4154-AB23-BF394CD4047F}" destId="{C6F87061-D367-479A-8874-C79BA50F0D10}" srcOrd="2" destOrd="0" presId="urn:microsoft.com/office/officeart/2018/2/layout/IconVerticalSolidList"/>
    <dgm:cxn modelId="{7E50B30D-B6D0-41F9-AD0D-4E85960F42F4}" type="presParOf" srcId="{4C8F068F-A109-4154-AB23-BF394CD4047F}" destId="{6ADBE3F9-6A85-473C-A421-49A711C60450}" srcOrd="3" destOrd="0" presId="urn:microsoft.com/office/officeart/2018/2/layout/IconVerticalSolidList"/>
    <dgm:cxn modelId="{BB56DD6B-F990-44C3-A61D-6ED1E44CC79E}" type="presParOf" srcId="{4C8F068F-A109-4154-AB23-BF394CD4047F}" destId="{E5424C6F-8490-4E3E-B285-35049DE26909}"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908C4E-8AE3-4943-B7D0-B3FC393C9B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D93C691-D771-4723-A313-21B0D552FFAD}">
      <dgm:prSet/>
      <dgm:spPr/>
      <dgm:t>
        <a:bodyPr/>
        <a:lstStyle/>
        <a:p>
          <a:r>
            <a:rPr lang="en-GB"/>
            <a:t>Who are role models? Faculty, clinicians, and peers</a:t>
          </a:r>
          <a:endParaRPr lang="en-US"/>
        </a:p>
      </dgm:t>
    </dgm:pt>
    <dgm:pt modelId="{63128C48-7678-4C7A-A181-F27793FECC60}" type="parTrans" cxnId="{C40249E0-DBDA-49CD-BC4C-7A623B7EC810}">
      <dgm:prSet/>
      <dgm:spPr/>
      <dgm:t>
        <a:bodyPr/>
        <a:lstStyle/>
        <a:p>
          <a:endParaRPr lang="en-US"/>
        </a:p>
      </dgm:t>
    </dgm:pt>
    <dgm:pt modelId="{C9E202D6-ACE2-467F-9ED1-078955D764DB}" type="sibTrans" cxnId="{C40249E0-DBDA-49CD-BC4C-7A623B7EC810}">
      <dgm:prSet/>
      <dgm:spPr/>
      <dgm:t>
        <a:bodyPr/>
        <a:lstStyle/>
        <a:p>
          <a:endParaRPr lang="en-US"/>
        </a:p>
      </dgm:t>
    </dgm:pt>
    <dgm:pt modelId="{0AFE1462-7D0B-4E47-80E4-235B399D278C}">
      <dgm:prSet/>
      <dgm:spPr/>
      <dgm:t>
        <a:bodyPr/>
        <a:lstStyle/>
        <a:p>
          <a:r>
            <a:rPr lang="en-GB"/>
            <a:t>Explicit vs. Implicit Role Modelling</a:t>
          </a:r>
          <a:endParaRPr lang="en-US"/>
        </a:p>
      </dgm:t>
    </dgm:pt>
    <dgm:pt modelId="{578BB936-147B-41F2-968C-A4F39ED5E4D4}" type="parTrans" cxnId="{FBE3EDFA-41BA-41CD-92A9-44C7728D6970}">
      <dgm:prSet/>
      <dgm:spPr/>
      <dgm:t>
        <a:bodyPr/>
        <a:lstStyle/>
        <a:p>
          <a:endParaRPr lang="en-US"/>
        </a:p>
      </dgm:t>
    </dgm:pt>
    <dgm:pt modelId="{87F1F53B-7A48-42B4-BA87-02C9A20E3733}" type="sibTrans" cxnId="{FBE3EDFA-41BA-41CD-92A9-44C7728D6970}">
      <dgm:prSet/>
      <dgm:spPr/>
      <dgm:t>
        <a:bodyPr/>
        <a:lstStyle/>
        <a:p>
          <a:endParaRPr lang="en-US"/>
        </a:p>
      </dgm:t>
    </dgm:pt>
    <dgm:pt modelId="{43651F2A-C794-42F1-979E-BF2DF2B522FA}">
      <dgm:prSet/>
      <dgm:spPr/>
      <dgm:t>
        <a:bodyPr/>
        <a:lstStyle/>
        <a:p>
          <a:r>
            <a:rPr lang="en-GB"/>
            <a:t>Explicit: Teaching professionalism through curriculum</a:t>
          </a:r>
          <a:endParaRPr lang="en-US"/>
        </a:p>
      </dgm:t>
    </dgm:pt>
    <dgm:pt modelId="{8BD518BA-07CB-4CD3-AA83-40AC2633C712}" type="parTrans" cxnId="{F432AD24-5F69-49C4-8BB3-D4B732161B18}">
      <dgm:prSet/>
      <dgm:spPr/>
      <dgm:t>
        <a:bodyPr/>
        <a:lstStyle/>
        <a:p>
          <a:endParaRPr lang="en-US"/>
        </a:p>
      </dgm:t>
    </dgm:pt>
    <dgm:pt modelId="{4234F178-1D0F-467D-8D9D-FEB5FE59172E}" type="sibTrans" cxnId="{F432AD24-5F69-49C4-8BB3-D4B732161B18}">
      <dgm:prSet/>
      <dgm:spPr/>
      <dgm:t>
        <a:bodyPr/>
        <a:lstStyle/>
        <a:p>
          <a:endParaRPr lang="en-US"/>
        </a:p>
      </dgm:t>
    </dgm:pt>
    <dgm:pt modelId="{59FD4B2F-1007-4695-A02E-5EB7BE1F4700}">
      <dgm:prSet/>
      <dgm:spPr/>
      <dgm:t>
        <a:bodyPr/>
        <a:lstStyle/>
        <a:p>
          <a:r>
            <a:rPr lang="en-GB"/>
            <a:t>Implicit: Everyday interactions, clinical practice, respect in team dynamics</a:t>
          </a:r>
          <a:endParaRPr lang="en-US"/>
        </a:p>
      </dgm:t>
    </dgm:pt>
    <dgm:pt modelId="{E96310CB-8B90-4CF1-80E2-67E5EB5589A4}" type="parTrans" cxnId="{2450FB85-A8AF-4FE6-8606-B55E54C634CF}">
      <dgm:prSet/>
      <dgm:spPr/>
      <dgm:t>
        <a:bodyPr/>
        <a:lstStyle/>
        <a:p>
          <a:endParaRPr lang="en-US"/>
        </a:p>
      </dgm:t>
    </dgm:pt>
    <dgm:pt modelId="{C1CAFC72-E6D8-497F-B863-FCCE5B810664}" type="sibTrans" cxnId="{2450FB85-A8AF-4FE6-8606-B55E54C634CF}">
      <dgm:prSet/>
      <dgm:spPr/>
      <dgm:t>
        <a:bodyPr/>
        <a:lstStyle/>
        <a:p>
          <a:endParaRPr lang="en-US"/>
        </a:p>
      </dgm:t>
    </dgm:pt>
    <dgm:pt modelId="{5C7E24EB-9F50-4889-9B1E-D6BBFE492F1F}">
      <dgm:prSet/>
      <dgm:spPr/>
      <dgm:t>
        <a:bodyPr/>
        <a:lstStyle/>
        <a:p>
          <a:r>
            <a:rPr lang="en-GB"/>
            <a:t>“Hidden curriculum” and its impact</a:t>
          </a:r>
          <a:endParaRPr lang="en-US"/>
        </a:p>
      </dgm:t>
    </dgm:pt>
    <dgm:pt modelId="{8E6C2EF4-4043-4B02-95A2-E2EC976A57DD}" type="parTrans" cxnId="{E361907F-3DDF-4046-B3F6-F82F79A34AC8}">
      <dgm:prSet/>
      <dgm:spPr/>
      <dgm:t>
        <a:bodyPr/>
        <a:lstStyle/>
        <a:p>
          <a:endParaRPr lang="en-US"/>
        </a:p>
      </dgm:t>
    </dgm:pt>
    <dgm:pt modelId="{329F9524-9E82-445A-B133-CCCD490080D0}" type="sibTrans" cxnId="{E361907F-3DDF-4046-B3F6-F82F79A34AC8}">
      <dgm:prSet/>
      <dgm:spPr/>
      <dgm:t>
        <a:bodyPr/>
        <a:lstStyle/>
        <a:p>
          <a:endParaRPr lang="en-US"/>
        </a:p>
      </dgm:t>
    </dgm:pt>
    <dgm:pt modelId="{73ACD6A7-C54B-4342-9009-5E7AB9BC22AE}" type="pres">
      <dgm:prSet presAssocID="{45908C4E-8AE3-4943-B7D0-B3FC393C9B42}" presName="root" presStyleCnt="0">
        <dgm:presLayoutVars>
          <dgm:dir/>
          <dgm:resizeHandles val="exact"/>
        </dgm:presLayoutVars>
      </dgm:prSet>
      <dgm:spPr/>
    </dgm:pt>
    <dgm:pt modelId="{5592AA46-CA9B-421F-8970-B07C41DAAE82}" type="pres">
      <dgm:prSet presAssocID="{CD93C691-D771-4723-A313-21B0D552FFAD}" presName="compNode" presStyleCnt="0"/>
      <dgm:spPr/>
    </dgm:pt>
    <dgm:pt modelId="{43A223F7-C7B3-4F77-8CBB-FB74A42C46EB}" type="pres">
      <dgm:prSet presAssocID="{CD93C691-D771-4723-A313-21B0D552FFAD}" presName="bgRect" presStyleLbl="bgShp" presStyleIdx="0" presStyleCnt="3"/>
      <dgm:spPr/>
    </dgm:pt>
    <dgm:pt modelId="{51FDE249-70CB-4AF4-9E43-9B0C8FB36EAD}" type="pres">
      <dgm:prSet presAssocID="{CD93C691-D771-4723-A313-21B0D552FF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999FEDF-CAEF-4E86-B225-85CCEE9CF7CE}" type="pres">
      <dgm:prSet presAssocID="{CD93C691-D771-4723-A313-21B0D552FFAD}" presName="spaceRect" presStyleCnt="0"/>
      <dgm:spPr/>
    </dgm:pt>
    <dgm:pt modelId="{156E33B9-837B-4205-B6DC-8A66FA9FEDEE}" type="pres">
      <dgm:prSet presAssocID="{CD93C691-D771-4723-A313-21B0D552FFAD}" presName="parTx" presStyleLbl="revTx" presStyleIdx="0" presStyleCnt="4">
        <dgm:presLayoutVars>
          <dgm:chMax val="0"/>
          <dgm:chPref val="0"/>
        </dgm:presLayoutVars>
      </dgm:prSet>
      <dgm:spPr/>
    </dgm:pt>
    <dgm:pt modelId="{77083CB9-CE12-4A84-8159-30D00BCE427F}" type="pres">
      <dgm:prSet presAssocID="{C9E202D6-ACE2-467F-9ED1-078955D764DB}" presName="sibTrans" presStyleCnt="0"/>
      <dgm:spPr/>
    </dgm:pt>
    <dgm:pt modelId="{E4B4220F-6726-4FE8-BB8C-327C5B3FA77A}" type="pres">
      <dgm:prSet presAssocID="{0AFE1462-7D0B-4E47-80E4-235B399D278C}" presName="compNode" presStyleCnt="0"/>
      <dgm:spPr/>
    </dgm:pt>
    <dgm:pt modelId="{25B643E1-F50C-45FC-A17E-C6B11F451970}" type="pres">
      <dgm:prSet presAssocID="{0AFE1462-7D0B-4E47-80E4-235B399D278C}" presName="bgRect" presStyleLbl="bgShp" presStyleIdx="1" presStyleCnt="3"/>
      <dgm:spPr/>
    </dgm:pt>
    <dgm:pt modelId="{7DEB6B09-0F4F-43BF-B9F8-2ED01853E07D}" type="pres">
      <dgm:prSet presAssocID="{0AFE1462-7D0B-4E47-80E4-235B399D27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4B11092F-F062-44CA-BFE4-9446E0B03A0A}" type="pres">
      <dgm:prSet presAssocID="{0AFE1462-7D0B-4E47-80E4-235B399D278C}" presName="spaceRect" presStyleCnt="0"/>
      <dgm:spPr/>
    </dgm:pt>
    <dgm:pt modelId="{1672B428-1C64-4954-BB07-E04160F0A5C8}" type="pres">
      <dgm:prSet presAssocID="{0AFE1462-7D0B-4E47-80E4-235B399D278C}" presName="parTx" presStyleLbl="revTx" presStyleIdx="1" presStyleCnt="4">
        <dgm:presLayoutVars>
          <dgm:chMax val="0"/>
          <dgm:chPref val="0"/>
        </dgm:presLayoutVars>
      </dgm:prSet>
      <dgm:spPr/>
    </dgm:pt>
    <dgm:pt modelId="{652812B1-CACD-4567-B5DC-B64580F2EDB4}" type="pres">
      <dgm:prSet presAssocID="{0AFE1462-7D0B-4E47-80E4-235B399D278C}" presName="desTx" presStyleLbl="revTx" presStyleIdx="2" presStyleCnt="4">
        <dgm:presLayoutVars/>
      </dgm:prSet>
      <dgm:spPr/>
    </dgm:pt>
    <dgm:pt modelId="{633595FD-5889-4484-BDC3-AB0903AAA627}" type="pres">
      <dgm:prSet presAssocID="{87F1F53B-7A48-42B4-BA87-02C9A20E3733}" presName="sibTrans" presStyleCnt="0"/>
      <dgm:spPr/>
    </dgm:pt>
    <dgm:pt modelId="{3F972B0F-1C72-44EC-B9A7-1C0B4F8B0061}" type="pres">
      <dgm:prSet presAssocID="{5C7E24EB-9F50-4889-9B1E-D6BBFE492F1F}" presName="compNode" presStyleCnt="0"/>
      <dgm:spPr/>
    </dgm:pt>
    <dgm:pt modelId="{8BE7BB92-3874-41F5-853E-29A28AAF622A}" type="pres">
      <dgm:prSet presAssocID="{5C7E24EB-9F50-4889-9B1E-D6BBFE492F1F}" presName="bgRect" presStyleLbl="bgShp" presStyleIdx="2" presStyleCnt="3"/>
      <dgm:spPr/>
    </dgm:pt>
    <dgm:pt modelId="{D72DB065-47B2-4DA9-9800-EDC5B1EF50A9}" type="pres">
      <dgm:prSet presAssocID="{5C7E24EB-9F50-4889-9B1E-D6BBFE492F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C6265EF2-5094-457D-9C4A-D6A9614A28CB}" type="pres">
      <dgm:prSet presAssocID="{5C7E24EB-9F50-4889-9B1E-D6BBFE492F1F}" presName="spaceRect" presStyleCnt="0"/>
      <dgm:spPr/>
    </dgm:pt>
    <dgm:pt modelId="{CB9DD97B-78C5-4B71-863E-D053545CDD82}" type="pres">
      <dgm:prSet presAssocID="{5C7E24EB-9F50-4889-9B1E-D6BBFE492F1F}" presName="parTx" presStyleLbl="revTx" presStyleIdx="3" presStyleCnt="4">
        <dgm:presLayoutVars>
          <dgm:chMax val="0"/>
          <dgm:chPref val="0"/>
        </dgm:presLayoutVars>
      </dgm:prSet>
      <dgm:spPr/>
    </dgm:pt>
  </dgm:ptLst>
  <dgm:cxnLst>
    <dgm:cxn modelId="{65757315-8EB3-43FB-B8A9-2A188D1B8E4A}" type="presOf" srcId="{43651F2A-C794-42F1-979E-BF2DF2B522FA}" destId="{652812B1-CACD-4567-B5DC-B64580F2EDB4}" srcOrd="0" destOrd="0" presId="urn:microsoft.com/office/officeart/2018/2/layout/IconVerticalSolidList"/>
    <dgm:cxn modelId="{0A890D23-5B48-4FA9-821A-A591D5F48C2F}" type="presOf" srcId="{59FD4B2F-1007-4695-A02E-5EB7BE1F4700}" destId="{652812B1-CACD-4567-B5DC-B64580F2EDB4}" srcOrd="0" destOrd="1" presId="urn:microsoft.com/office/officeart/2018/2/layout/IconVerticalSolidList"/>
    <dgm:cxn modelId="{F432AD24-5F69-49C4-8BB3-D4B732161B18}" srcId="{0AFE1462-7D0B-4E47-80E4-235B399D278C}" destId="{43651F2A-C794-42F1-979E-BF2DF2B522FA}" srcOrd="0" destOrd="0" parTransId="{8BD518BA-07CB-4CD3-AA83-40AC2633C712}" sibTransId="{4234F178-1D0F-467D-8D9D-FEB5FE59172E}"/>
    <dgm:cxn modelId="{E361907F-3DDF-4046-B3F6-F82F79A34AC8}" srcId="{45908C4E-8AE3-4943-B7D0-B3FC393C9B42}" destId="{5C7E24EB-9F50-4889-9B1E-D6BBFE492F1F}" srcOrd="2" destOrd="0" parTransId="{8E6C2EF4-4043-4B02-95A2-E2EC976A57DD}" sibTransId="{329F9524-9E82-445A-B133-CCCD490080D0}"/>
    <dgm:cxn modelId="{54EC5A82-5EF4-4F72-B662-08B36F1D42D6}" type="presOf" srcId="{45908C4E-8AE3-4943-B7D0-B3FC393C9B42}" destId="{73ACD6A7-C54B-4342-9009-5E7AB9BC22AE}" srcOrd="0" destOrd="0" presId="urn:microsoft.com/office/officeart/2018/2/layout/IconVerticalSolidList"/>
    <dgm:cxn modelId="{6722E782-DB66-4C77-B9E6-EBA03B17B03A}" type="presOf" srcId="{5C7E24EB-9F50-4889-9B1E-D6BBFE492F1F}" destId="{CB9DD97B-78C5-4B71-863E-D053545CDD82}" srcOrd="0" destOrd="0" presId="urn:microsoft.com/office/officeart/2018/2/layout/IconVerticalSolidList"/>
    <dgm:cxn modelId="{2450FB85-A8AF-4FE6-8606-B55E54C634CF}" srcId="{0AFE1462-7D0B-4E47-80E4-235B399D278C}" destId="{59FD4B2F-1007-4695-A02E-5EB7BE1F4700}" srcOrd="1" destOrd="0" parTransId="{E96310CB-8B90-4CF1-80E2-67E5EB5589A4}" sibTransId="{C1CAFC72-E6D8-497F-B863-FCCE5B810664}"/>
    <dgm:cxn modelId="{C40249E0-DBDA-49CD-BC4C-7A623B7EC810}" srcId="{45908C4E-8AE3-4943-B7D0-B3FC393C9B42}" destId="{CD93C691-D771-4723-A313-21B0D552FFAD}" srcOrd="0" destOrd="0" parTransId="{63128C48-7678-4C7A-A181-F27793FECC60}" sibTransId="{C9E202D6-ACE2-467F-9ED1-078955D764DB}"/>
    <dgm:cxn modelId="{817799EA-B145-4DF8-AF5A-D38B3678E6F8}" type="presOf" srcId="{CD93C691-D771-4723-A313-21B0D552FFAD}" destId="{156E33B9-837B-4205-B6DC-8A66FA9FEDEE}" srcOrd="0" destOrd="0" presId="urn:microsoft.com/office/officeart/2018/2/layout/IconVerticalSolidList"/>
    <dgm:cxn modelId="{FBE3EDFA-41BA-41CD-92A9-44C7728D6970}" srcId="{45908C4E-8AE3-4943-B7D0-B3FC393C9B42}" destId="{0AFE1462-7D0B-4E47-80E4-235B399D278C}" srcOrd="1" destOrd="0" parTransId="{578BB936-147B-41F2-968C-A4F39ED5E4D4}" sibTransId="{87F1F53B-7A48-42B4-BA87-02C9A20E3733}"/>
    <dgm:cxn modelId="{128714FE-E5A5-4405-BF79-A844B383474B}" type="presOf" srcId="{0AFE1462-7D0B-4E47-80E4-235B399D278C}" destId="{1672B428-1C64-4954-BB07-E04160F0A5C8}" srcOrd="0" destOrd="0" presId="urn:microsoft.com/office/officeart/2018/2/layout/IconVerticalSolidList"/>
    <dgm:cxn modelId="{619D4423-E8FD-46E8-95F7-492190903755}" type="presParOf" srcId="{73ACD6A7-C54B-4342-9009-5E7AB9BC22AE}" destId="{5592AA46-CA9B-421F-8970-B07C41DAAE82}" srcOrd="0" destOrd="0" presId="urn:microsoft.com/office/officeart/2018/2/layout/IconVerticalSolidList"/>
    <dgm:cxn modelId="{CED23019-3B79-4A54-BE21-D27CB1DDAA8D}" type="presParOf" srcId="{5592AA46-CA9B-421F-8970-B07C41DAAE82}" destId="{43A223F7-C7B3-4F77-8CBB-FB74A42C46EB}" srcOrd="0" destOrd="0" presId="urn:microsoft.com/office/officeart/2018/2/layout/IconVerticalSolidList"/>
    <dgm:cxn modelId="{FFB7BE2A-FF01-4C0D-8872-044DB7665887}" type="presParOf" srcId="{5592AA46-CA9B-421F-8970-B07C41DAAE82}" destId="{51FDE249-70CB-4AF4-9E43-9B0C8FB36EAD}" srcOrd="1" destOrd="0" presId="urn:microsoft.com/office/officeart/2018/2/layout/IconVerticalSolidList"/>
    <dgm:cxn modelId="{C02A93DE-36B1-42AE-93F7-E8C5D07FFD5F}" type="presParOf" srcId="{5592AA46-CA9B-421F-8970-B07C41DAAE82}" destId="{8999FEDF-CAEF-4E86-B225-85CCEE9CF7CE}" srcOrd="2" destOrd="0" presId="urn:microsoft.com/office/officeart/2018/2/layout/IconVerticalSolidList"/>
    <dgm:cxn modelId="{B372FC98-6366-4591-89E9-254D7E620F8A}" type="presParOf" srcId="{5592AA46-CA9B-421F-8970-B07C41DAAE82}" destId="{156E33B9-837B-4205-B6DC-8A66FA9FEDEE}" srcOrd="3" destOrd="0" presId="urn:microsoft.com/office/officeart/2018/2/layout/IconVerticalSolidList"/>
    <dgm:cxn modelId="{16381688-DE9C-4F82-8D69-4130794779EC}" type="presParOf" srcId="{73ACD6A7-C54B-4342-9009-5E7AB9BC22AE}" destId="{77083CB9-CE12-4A84-8159-30D00BCE427F}" srcOrd="1" destOrd="0" presId="urn:microsoft.com/office/officeart/2018/2/layout/IconVerticalSolidList"/>
    <dgm:cxn modelId="{9A46760A-A9CA-42F1-9240-8A52A12F43FD}" type="presParOf" srcId="{73ACD6A7-C54B-4342-9009-5E7AB9BC22AE}" destId="{E4B4220F-6726-4FE8-BB8C-327C5B3FA77A}" srcOrd="2" destOrd="0" presId="urn:microsoft.com/office/officeart/2018/2/layout/IconVerticalSolidList"/>
    <dgm:cxn modelId="{B7091B2E-FDA7-4D5A-BB9B-043103400FDF}" type="presParOf" srcId="{E4B4220F-6726-4FE8-BB8C-327C5B3FA77A}" destId="{25B643E1-F50C-45FC-A17E-C6B11F451970}" srcOrd="0" destOrd="0" presId="urn:microsoft.com/office/officeart/2018/2/layout/IconVerticalSolidList"/>
    <dgm:cxn modelId="{D3544BEC-F52B-4147-B314-E406F2BBCB6A}" type="presParOf" srcId="{E4B4220F-6726-4FE8-BB8C-327C5B3FA77A}" destId="{7DEB6B09-0F4F-43BF-B9F8-2ED01853E07D}" srcOrd="1" destOrd="0" presId="urn:microsoft.com/office/officeart/2018/2/layout/IconVerticalSolidList"/>
    <dgm:cxn modelId="{F6F1BE78-6848-4D3C-BCD7-2C46A170FB41}" type="presParOf" srcId="{E4B4220F-6726-4FE8-BB8C-327C5B3FA77A}" destId="{4B11092F-F062-44CA-BFE4-9446E0B03A0A}" srcOrd="2" destOrd="0" presId="urn:microsoft.com/office/officeart/2018/2/layout/IconVerticalSolidList"/>
    <dgm:cxn modelId="{5DD7C2A2-5256-4446-B9C8-CE968179F840}" type="presParOf" srcId="{E4B4220F-6726-4FE8-BB8C-327C5B3FA77A}" destId="{1672B428-1C64-4954-BB07-E04160F0A5C8}" srcOrd="3" destOrd="0" presId="urn:microsoft.com/office/officeart/2018/2/layout/IconVerticalSolidList"/>
    <dgm:cxn modelId="{96B80061-CDC8-43CB-8DF4-208D0B08C689}" type="presParOf" srcId="{E4B4220F-6726-4FE8-BB8C-327C5B3FA77A}" destId="{652812B1-CACD-4567-B5DC-B64580F2EDB4}" srcOrd="4" destOrd="0" presId="urn:microsoft.com/office/officeart/2018/2/layout/IconVerticalSolidList"/>
    <dgm:cxn modelId="{FC9F5AD3-85B7-4C3D-AA0C-83CAB9076CFD}" type="presParOf" srcId="{73ACD6A7-C54B-4342-9009-5E7AB9BC22AE}" destId="{633595FD-5889-4484-BDC3-AB0903AAA627}" srcOrd="3" destOrd="0" presId="urn:microsoft.com/office/officeart/2018/2/layout/IconVerticalSolidList"/>
    <dgm:cxn modelId="{3EE23DAF-2830-4F60-A590-D42C0B216F75}" type="presParOf" srcId="{73ACD6A7-C54B-4342-9009-5E7AB9BC22AE}" destId="{3F972B0F-1C72-44EC-B9A7-1C0B4F8B0061}" srcOrd="4" destOrd="0" presId="urn:microsoft.com/office/officeart/2018/2/layout/IconVerticalSolidList"/>
    <dgm:cxn modelId="{BC9B0954-84FA-40DB-8E20-9D17FE840265}" type="presParOf" srcId="{3F972B0F-1C72-44EC-B9A7-1C0B4F8B0061}" destId="{8BE7BB92-3874-41F5-853E-29A28AAF622A}" srcOrd="0" destOrd="0" presId="urn:microsoft.com/office/officeart/2018/2/layout/IconVerticalSolidList"/>
    <dgm:cxn modelId="{4FE48FFE-31BD-4689-8F76-A1E41E73B84C}" type="presParOf" srcId="{3F972B0F-1C72-44EC-B9A7-1C0B4F8B0061}" destId="{D72DB065-47B2-4DA9-9800-EDC5B1EF50A9}" srcOrd="1" destOrd="0" presId="urn:microsoft.com/office/officeart/2018/2/layout/IconVerticalSolidList"/>
    <dgm:cxn modelId="{E2C411B3-6BED-48E2-8FA2-AF70D5F84FC8}" type="presParOf" srcId="{3F972B0F-1C72-44EC-B9A7-1C0B4F8B0061}" destId="{C6265EF2-5094-457D-9C4A-D6A9614A28CB}" srcOrd="2" destOrd="0" presId="urn:microsoft.com/office/officeart/2018/2/layout/IconVerticalSolidList"/>
    <dgm:cxn modelId="{AC052B9A-5144-4A22-87FA-416DF2317D4E}" type="presParOf" srcId="{3F972B0F-1C72-44EC-B9A7-1C0B4F8B0061}" destId="{CB9DD97B-78C5-4B71-863E-D053545CDD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4655D4-260B-42B2-928E-17BEDC9FD87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4241273-825C-4154-8D8E-3D3F7A98CE3E}">
      <dgm:prSet/>
      <dgm:spPr/>
      <dgm:t>
        <a:bodyPr/>
        <a:lstStyle/>
        <a:p>
          <a:r>
            <a:rPr lang="en-GB"/>
            <a:t>Demonstrate professional behaviour consistently</a:t>
          </a:r>
          <a:endParaRPr lang="en-US"/>
        </a:p>
      </dgm:t>
    </dgm:pt>
    <dgm:pt modelId="{35D5449A-CAF1-4967-A62B-62E9C80F2067}" type="parTrans" cxnId="{D97A1EB1-48F5-4A00-A0ED-03528FA907D8}">
      <dgm:prSet/>
      <dgm:spPr/>
      <dgm:t>
        <a:bodyPr/>
        <a:lstStyle/>
        <a:p>
          <a:endParaRPr lang="en-US"/>
        </a:p>
      </dgm:t>
    </dgm:pt>
    <dgm:pt modelId="{2CE2FEB5-6935-426A-B290-94B22535C371}" type="sibTrans" cxnId="{D97A1EB1-48F5-4A00-A0ED-03528FA907D8}">
      <dgm:prSet/>
      <dgm:spPr/>
      <dgm:t>
        <a:bodyPr/>
        <a:lstStyle/>
        <a:p>
          <a:endParaRPr lang="en-US"/>
        </a:p>
      </dgm:t>
    </dgm:pt>
    <dgm:pt modelId="{A2A56162-5C07-44AB-B181-1F96FBD55B30}">
      <dgm:prSet/>
      <dgm:spPr/>
      <dgm:t>
        <a:bodyPr/>
        <a:lstStyle/>
        <a:p>
          <a:r>
            <a:rPr lang="en-GB"/>
            <a:t>Engage in reflective practice (acknowledge mistakes, show learning mindset)</a:t>
          </a:r>
          <a:endParaRPr lang="en-US"/>
        </a:p>
      </dgm:t>
    </dgm:pt>
    <dgm:pt modelId="{88CE8284-FA96-47A4-8922-3F6D3EC937BC}" type="parTrans" cxnId="{C5D1EA59-8D05-4CEE-941F-360842A0822E}">
      <dgm:prSet/>
      <dgm:spPr/>
      <dgm:t>
        <a:bodyPr/>
        <a:lstStyle/>
        <a:p>
          <a:endParaRPr lang="en-US"/>
        </a:p>
      </dgm:t>
    </dgm:pt>
    <dgm:pt modelId="{F95FBA48-4F5A-433E-808E-E7848438A0AB}" type="sibTrans" cxnId="{C5D1EA59-8D05-4CEE-941F-360842A0822E}">
      <dgm:prSet/>
      <dgm:spPr/>
      <dgm:t>
        <a:bodyPr/>
        <a:lstStyle/>
        <a:p>
          <a:endParaRPr lang="en-US"/>
        </a:p>
      </dgm:t>
    </dgm:pt>
    <dgm:pt modelId="{BE241F1D-78FF-436C-A462-5A9C5FD0BFF7}">
      <dgm:prSet/>
      <dgm:spPr/>
      <dgm:t>
        <a:bodyPr/>
        <a:lstStyle/>
        <a:p>
          <a:r>
            <a:rPr lang="en-GB"/>
            <a:t>Provide feedback on professional behaviours</a:t>
          </a:r>
          <a:endParaRPr lang="en-US"/>
        </a:p>
      </dgm:t>
    </dgm:pt>
    <dgm:pt modelId="{1A7427D9-68FC-4E77-9A34-C72593A2F6A2}" type="parTrans" cxnId="{9E7AD63B-301B-46B3-A63F-A248D5D6E7AD}">
      <dgm:prSet/>
      <dgm:spPr/>
      <dgm:t>
        <a:bodyPr/>
        <a:lstStyle/>
        <a:p>
          <a:endParaRPr lang="en-US"/>
        </a:p>
      </dgm:t>
    </dgm:pt>
    <dgm:pt modelId="{4B59FC32-AAD0-43AC-A9F8-90BC0E4133D5}" type="sibTrans" cxnId="{9E7AD63B-301B-46B3-A63F-A248D5D6E7AD}">
      <dgm:prSet/>
      <dgm:spPr/>
      <dgm:t>
        <a:bodyPr/>
        <a:lstStyle/>
        <a:p>
          <a:endParaRPr lang="en-US"/>
        </a:p>
      </dgm:t>
    </dgm:pt>
    <dgm:pt modelId="{E34E5D89-620B-4D8E-A98B-E4541A783463}">
      <dgm:prSet/>
      <dgm:spPr/>
      <dgm:t>
        <a:bodyPr/>
        <a:lstStyle/>
        <a:p>
          <a:r>
            <a:rPr lang="en-GB"/>
            <a:t>Encourage ethical decision-making</a:t>
          </a:r>
          <a:endParaRPr lang="en-US"/>
        </a:p>
      </dgm:t>
    </dgm:pt>
    <dgm:pt modelId="{A3709CC7-C36F-49BA-B33C-773891B2F68A}" type="parTrans" cxnId="{AAFBDE62-34F8-47DF-8856-0D59B2B94336}">
      <dgm:prSet/>
      <dgm:spPr/>
      <dgm:t>
        <a:bodyPr/>
        <a:lstStyle/>
        <a:p>
          <a:endParaRPr lang="en-US"/>
        </a:p>
      </dgm:t>
    </dgm:pt>
    <dgm:pt modelId="{D4A3DC42-FC24-4549-BB6F-35E9EB50C959}" type="sibTrans" cxnId="{AAFBDE62-34F8-47DF-8856-0D59B2B94336}">
      <dgm:prSet/>
      <dgm:spPr/>
      <dgm:t>
        <a:bodyPr/>
        <a:lstStyle/>
        <a:p>
          <a:endParaRPr lang="en-US"/>
        </a:p>
      </dgm:t>
    </dgm:pt>
    <dgm:pt modelId="{160F589F-DD94-44EF-A0BA-53BB9C2D3D27}">
      <dgm:prSet/>
      <dgm:spPr/>
      <dgm:t>
        <a:bodyPr/>
        <a:lstStyle/>
        <a:p>
          <a:r>
            <a:rPr lang="en-GB"/>
            <a:t>Challenge </a:t>
          </a:r>
          <a:endParaRPr lang="en-US"/>
        </a:p>
      </dgm:t>
    </dgm:pt>
    <dgm:pt modelId="{0DAE8A1A-BA5D-4B2E-AA48-5BD15704BA47}" type="parTrans" cxnId="{E524E944-11C5-40AA-9C63-E6053730D6F1}">
      <dgm:prSet/>
      <dgm:spPr/>
      <dgm:t>
        <a:bodyPr/>
        <a:lstStyle/>
        <a:p>
          <a:endParaRPr lang="en-US"/>
        </a:p>
      </dgm:t>
    </dgm:pt>
    <dgm:pt modelId="{F87AA599-6BCE-4A54-A2E6-96FBF1D6B358}" type="sibTrans" cxnId="{E524E944-11C5-40AA-9C63-E6053730D6F1}">
      <dgm:prSet/>
      <dgm:spPr/>
      <dgm:t>
        <a:bodyPr/>
        <a:lstStyle/>
        <a:p>
          <a:endParaRPr lang="en-US"/>
        </a:p>
      </dgm:t>
    </dgm:pt>
    <dgm:pt modelId="{A2DAA161-E346-4D73-A19F-03DE62269C7E}" type="pres">
      <dgm:prSet presAssocID="{9C4655D4-260B-42B2-928E-17BEDC9FD876}" presName="root" presStyleCnt="0">
        <dgm:presLayoutVars>
          <dgm:dir/>
          <dgm:resizeHandles val="exact"/>
        </dgm:presLayoutVars>
      </dgm:prSet>
      <dgm:spPr/>
    </dgm:pt>
    <dgm:pt modelId="{BF346002-93EC-4B51-888E-25083A90304A}" type="pres">
      <dgm:prSet presAssocID="{04241273-825C-4154-8D8E-3D3F7A98CE3E}" presName="compNode" presStyleCnt="0"/>
      <dgm:spPr/>
    </dgm:pt>
    <dgm:pt modelId="{DD205E1C-6DA0-4C73-98F8-9238CEA789AC}" type="pres">
      <dgm:prSet presAssocID="{04241273-825C-4154-8D8E-3D3F7A98CE3E}" presName="bgRect" presStyleLbl="bgShp" presStyleIdx="0" presStyleCnt="5"/>
      <dgm:spPr/>
    </dgm:pt>
    <dgm:pt modelId="{0F2B4CCD-29AA-47C9-9A83-43863AF94FBC}" type="pres">
      <dgm:prSet presAssocID="{04241273-825C-4154-8D8E-3D3F7A98CE3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904AB3A-7FFF-4E5F-839E-64D928CC4433}" type="pres">
      <dgm:prSet presAssocID="{04241273-825C-4154-8D8E-3D3F7A98CE3E}" presName="spaceRect" presStyleCnt="0"/>
      <dgm:spPr/>
    </dgm:pt>
    <dgm:pt modelId="{F9ECC149-EDD4-4291-82D3-96D785C86800}" type="pres">
      <dgm:prSet presAssocID="{04241273-825C-4154-8D8E-3D3F7A98CE3E}" presName="parTx" presStyleLbl="revTx" presStyleIdx="0" presStyleCnt="5">
        <dgm:presLayoutVars>
          <dgm:chMax val="0"/>
          <dgm:chPref val="0"/>
        </dgm:presLayoutVars>
      </dgm:prSet>
      <dgm:spPr/>
    </dgm:pt>
    <dgm:pt modelId="{0F756E91-A615-4BDD-8C08-C8EBD9E25088}" type="pres">
      <dgm:prSet presAssocID="{2CE2FEB5-6935-426A-B290-94B22535C371}" presName="sibTrans" presStyleCnt="0"/>
      <dgm:spPr/>
    </dgm:pt>
    <dgm:pt modelId="{5FD9426F-D9A0-4807-9B72-7E24172C7985}" type="pres">
      <dgm:prSet presAssocID="{A2A56162-5C07-44AB-B181-1F96FBD55B30}" presName="compNode" presStyleCnt="0"/>
      <dgm:spPr/>
    </dgm:pt>
    <dgm:pt modelId="{D3723929-7427-4A3D-9EBB-7D5FBEA454FA}" type="pres">
      <dgm:prSet presAssocID="{A2A56162-5C07-44AB-B181-1F96FBD55B30}" presName="bgRect" presStyleLbl="bgShp" presStyleIdx="1" presStyleCnt="5"/>
      <dgm:spPr/>
    </dgm:pt>
    <dgm:pt modelId="{C04AD321-3838-47E8-B79A-C3CB82787C93}" type="pres">
      <dgm:prSet presAssocID="{A2A56162-5C07-44AB-B181-1F96FBD55B3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771B0220-A216-4D7C-B3C4-9F272F34F1B6}" type="pres">
      <dgm:prSet presAssocID="{A2A56162-5C07-44AB-B181-1F96FBD55B30}" presName="spaceRect" presStyleCnt="0"/>
      <dgm:spPr/>
    </dgm:pt>
    <dgm:pt modelId="{6B6BF94B-4236-46B5-BF56-BFC67EE08326}" type="pres">
      <dgm:prSet presAssocID="{A2A56162-5C07-44AB-B181-1F96FBD55B30}" presName="parTx" presStyleLbl="revTx" presStyleIdx="1" presStyleCnt="5">
        <dgm:presLayoutVars>
          <dgm:chMax val="0"/>
          <dgm:chPref val="0"/>
        </dgm:presLayoutVars>
      </dgm:prSet>
      <dgm:spPr/>
    </dgm:pt>
    <dgm:pt modelId="{FFCA671F-4C38-4891-85B5-D2708981F1AE}" type="pres">
      <dgm:prSet presAssocID="{F95FBA48-4F5A-433E-808E-E7848438A0AB}" presName="sibTrans" presStyleCnt="0"/>
      <dgm:spPr/>
    </dgm:pt>
    <dgm:pt modelId="{F7E5BE36-4FDF-486B-83E6-53531B13E08D}" type="pres">
      <dgm:prSet presAssocID="{BE241F1D-78FF-436C-A462-5A9C5FD0BFF7}" presName="compNode" presStyleCnt="0"/>
      <dgm:spPr/>
    </dgm:pt>
    <dgm:pt modelId="{7ADD2F29-19FA-4BA2-B2CA-41AC9D29CC0A}" type="pres">
      <dgm:prSet presAssocID="{BE241F1D-78FF-436C-A462-5A9C5FD0BFF7}" presName="bgRect" presStyleLbl="bgShp" presStyleIdx="2" presStyleCnt="5"/>
      <dgm:spPr/>
    </dgm:pt>
    <dgm:pt modelId="{A10D9BED-0C7E-48FC-9734-8CA313C86186}" type="pres">
      <dgm:prSet presAssocID="{BE241F1D-78FF-436C-A462-5A9C5FD0BFF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E3D9F67E-6175-4490-A395-11DA22B5A07E}" type="pres">
      <dgm:prSet presAssocID="{BE241F1D-78FF-436C-A462-5A9C5FD0BFF7}" presName="spaceRect" presStyleCnt="0"/>
      <dgm:spPr/>
    </dgm:pt>
    <dgm:pt modelId="{CFF3F93D-8C2F-4A2B-B28F-2F504DABC5AA}" type="pres">
      <dgm:prSet presAssocID="{BE241F1D-78FF-436C-A462-5A9C5FD0BFF7}" presName="parTx" presStyleLbl="revTx" presStyleIdx="2" presStyleCnt="5">
        <dgm:presLayoutVars>
          <dgm:chMax val="0"/>
          <dgm:chPref val="0"/>
        </dgm:presLayoutVars>
      </dgm:prSet>
      <dgm:spPr/>
    </dgm:pt>
    <dgm:pt modelId="{D4949A13-8183-4411-90E0-9EE90C4C5AFF}" type="pres">
      <dgm:prSet presAssocID="{4B59FC32-AAD0-43AC-A9F8-90BC0E4133D5}" presName="sibTrans" presStyleCnt="0"/>
      <dgm:spPr/>
    </dgm:pt>
    <dgm:pt modelId="{A5A7AF9D-642B-455F-A1BC-F96E57223093}" type="pres">
      <dgm:prSet presAssocID="{E34E5D89-620B-4D8E-A98B-E4541A783463}" presName="compNode" presStyleCnt="0"/>
      <dgm:spPr/>
    </dgm:pt>
    <dgm:pt modelId="{33A536D5-D4E7-4D19-A8D6-0244E9E240AE}" type="pres">
      <dgm:prSet presAssocID="{E34E5D89-620B-4D8E-A98B-E4541A783463}" presName="bgRect" presStyleLbl="bgShp" presStyleIdx="3" presStyleCnt="5"/>
      <dgm:spPr/>
    </dgm:pt>
    <dgm:pt modelId="{DEE26CF1-19D8-4D26-96C5-F31797C75457}" type="pres">
      <dgm:prSet presAssocID="{E34E5D89-620B-4D8E-A98B-E4541A78346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35F1B1CF-6FB8-4476-B994-A55B35A53DF2}" type="pres">
      <dgm:prSet presAssocID="{E34E5D89-620B-4D8E-A98B-E4541A783463}" presName="spaceRect" presStyleCnt="0"/>
      <dgm:spPr/>
    </dgm:pt>
    <dgm:pt modelId="{DB58D097-F84E-4046-BFB6-9A63076CD09B}" type="pres">
      <dgm:prSet presAssocID="{E34E5D89-620B-4D8E-A98B-E4541A783463}" presName="parTx" presStyleLbl="revTx" presStyleIdx="3" presStyleCnt="5">
        <dgm:presLayoutVars>
          <dgm:chMax val="0"/>
          <dgm:chPref val="0"/>
        </dgm:presLayoutVars>
      </dgm:prSet>
      <dgm:spPr/>
    </dgm:pt>
    <dgm:pt modelId="{1F267190-B3D7-445B-BFA3-6D2C77D38271}" type="pres">
      <dgm:prSet presAssocID="{D4A3DC42-FC24-4549-BB6F-35E9EB50C959}" presName="sibTrans" presStyleCnt="0"/>
      <dgm:spPr/>
    </dgm:pt>
    <dgm:pt modelId="{3DF5F345-06FE-4589-A7C8-CCD31FEB8AD1}" type="pres">
      <dgm:prSet presAssocID="{160F589F-DD94-44EF-A0BA-53BB9C2D3D27}" presName="compNode" presStyleCnt="0"/>
      <dgm:spPr/>
    </dgm:pt>
    <dgm:pt modelId="{D4F065E8-2D3F-489D-B0D7-E422CC5AFDEB}" type="pres">
      <dgm:prSet presAssocID="{160F589F-DD94-44EF-A0BA-53BB9C2D3D27}" presName="bgRect" presStyleLbl="bgShp" presStyleIdx="4" presStyleCnt="5"/>
      <dgm:spPr/>
    </dgm:pt>
    <dgm:pt modelId="{8FB7CDA5-B0A6-4FF5-A802-8B32821DAC86}" type="pres">
      <dgm:prSet presAssocID="{160F589F-DD94-44EF-A0BA-53BB9C2D3D2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book"/>
        </a:ext>
      </dgm:extLst>
    </dgm:pt>
    <dgm:pt modelId="{46D0253B-A001-4C12-B269-EF8CD4FF890F}" type="pres">
      <dgm:prSet presAssocID="{160F589F-DD94-44EF-A0BA-53BB9C2D3D27}" presName="spaceRect" presStyleCnt="0"/>
      <dgm:spPr/>
    </dgm:pt>
    <dgm:pt modelId="{01274FC1-E7B1-493A-9E67-F0926A1991E2}" type="pres">
      <dgm:prSet presAssocID="{160F589F-DD94-44EF-A0BA-53BB9C2D3D27}" presName="parTx" presStyleLbl="revTx" presStyleIdx="4" presStyleCnt="5">
        <dgm:presLayoutVars>
          <dgm:chMax val="0"/>
          <dgm:chPref val="0"/>
        </dgm:presLayoutVars>
      </dgm:prSet>
      <dgm:spPr/>
    </dgm:pt>
  </dgm:ptLst>
  <dgm:cxnLst>
    <dgm:cxn modelId="{2ED13419-D16F-4C33-BA22-7DD47802C2CD}" type="presOf" srcId="{BE241F1D-78FF-436C-A462-5A9C5FD0BFF7}" destId="{CFF3F93D-8C2F-4A2B-B28F-2F504DABC5AA}" srcOrd="0" destOrd="0" presId="urn:microsoft.com/office/officeart/2018/2/layout/IconVerticalSolidList"/>
    <dgm:cxn modelId="{9E7AD63B-301B-46B3-A63F-A248D5D6E7AD}" srcId="{9C4655D4-260B-42B2-928E-17BEDC9FD876}" destId="{BE241F1D-78FF-436C-A462-5A9C5FD0BFF7}" srcOrd="2" destOrd="0" parTransId="{1A7427D9-68FC-4E77-9A34-C72593A2F6A2}" sibTransId="{4B59FC32-AAD0-43AC-A9F8-90BC0E4133D5}"/>
    <dgm:cxn modelId="{AAFBDE62-34F8-47DF-8856-0D59B2B94336}" srcId="{9C4655D4-260B-42B2-928E-17BEDC9FD876}" destId="{E34E5D89-620B-4D8E-A98B-E4541A783463}" srcOrd="3" destOrd="0" parTransId="{A3709CC7-C36F-49BA-B33C-773891B2F68A}" sibTransId="{D4A3DC42-FC24-4549-BB6F-35E9EB50C959}"/>
    <dgm:cxn modelId="{E524E944-11C5-40AA-9C63-E6053730D6F1}" srcId="{9C4655D4-260B-42B2-928E-17BEDC9FD876}" destId="{160F589F-DD94-44EF-A0BA-53BB9C2D3D27}" srcOrd="4" destOrd="0" parTransId="{0DAE8A1A-BA5D-4B2E-AA48-5BD15704BA47}" sibTransId="{F87AA599-6BCE-4A54-A2E6-96FBF1D6B358}"/>
    <dgm:cxn modelId="{C5D1EA59-8D05-4CEE-941F-360842A0822E}" srcId="{9C4655D4-260B-42B2-928E-17BEDC9FD876}" destId="{A2A56162-5C07-44AB-B181-1F96FBD55B30}" srcOrd="1" destOrd="0" parTransId="{88CE8284-FA96-47A4-8922-3F6D3EC937BC}" sibTransId="{F95FBA48-4F5A-433E-808E-E7848438A0AB}"/>
    <dgm:cxn modelId="{727A028B-BE59-4EBC-B635-08A7912964F4}" type="presOf" srcId="{04241273-825C-4154-8D8E-3D3F7A98CE3E}" destId="{F9ECC149-EDD4-4291-82D3-96D785C86800}" srcOrd="0" destOrd="0" presId="urn:microsoft.com/office/officeart/2018/2/layout/IconVerticalSolidList"/>
    <dgm:cxn modelId="{42A0759E-C6FC-4A67-9A2C-F12612A67A6C}" type="presOf" srcId="{E34E5D89-620B-4D8E-A98B-E4541A783463}" destId="{DB58D097-F84E-4046-BFB6-9A63076CD09B}" srcOrd="0" destOrd="0" presId="urn:microsoft.com/office/officeart/2018/2/layout/IconVerticalSolidList"/>
    <dgm:cxn modelId="{1CE75FAF-1A13-4968-AC5F-80D2EB184247}" type="presOf" srcId="{160F589F-DD94-44EF-A0BA-53BB9C2D3D27}" destId="{01274FC1-E7B1-493A-9E67-F0926A1991E2}" srcOrd="0" destOrd="0" presId="urn:microsoft.com/office/officeart/2018/2/layout/IconVerticalSolidList"/>
    <dgm:cxn modelId="{D97A1EB1-48F5-4A00-A0ED-03528FA907D8}" srcId="{9C4655D4-260B-42B2-928E-17BEDC9FD876}" destId="{04241273-825C-4154-8D8E-3D3F7A98CE3E}" srcOrd="0" destOrd="0" parTransId="{35D5449A-CAF1-4967-A62B-62E9C80F2067}" sibTransId="{2CE2FEB5-6935-426A-B290-94B22535C371}"/>
    <dgm:cxn modelId="{49ED8CC5-13B0-4690-8A83-9025DCD92E7F}" type="presOf" srcId="{A2A56162-5C07-44AB-B181-1F96FBD55B30}" destId="{6B6BF94B-4236-46B5-BF56-BFC67EE08326}" srcOrd="0" destOrd="0" presId="urn:microsoft.com/office/officeart/2018/2/layout/IconVerticalSolidList"/>
    <dgm:cxn modelId="{10BB05FC-D702-4845-A694-8BE98B931051}" type="presOf" srcId="{9C4655D4-260B-42B2-928E-17BEDC9FD876}" destId="{A2DAA161-E346-4D73-A19F-03DE62269C7E}" srcOrd="0" destOrd="0" presId="urn:microsoft.com/office/officeart/2018/2/layout/IconVerticalSolidList"/>
    <dgm:cxn modelId="{371F301A-8D87-4A6F-8FFF-531AB3BF5185}" type="presParOf" srcId="{A2DAA161-E346-4D73-A19F-03DE62269C7E}" destId="{BF346002-93EC-4B51-888E-25083A90304A}" srcOrd="0" destOrd="0" presId="urn:microsoft.com/office/officeart/2018/2/layout/IconVerticalSolidList"/>
    <dgm:cxn modelId="{9EC35C1E-5D7A-46D7-9F54-0B6D564C1DB9}" type="presParOf" srcId="{BF346002-93EC-4B51-888E-25083A90304A}" destId="{DD205E1C-6DA0-4C73-98F8-9238CEA789AC}" srcOrd="0" destOrd="0" presId="urn:microsoft.com/office/officeart/2018/2/layout/IconVerticalSolidList"/>
    <dgm:cxn modelId="{05BFC7E8-69A3-4FCA-9BE6-0F4E4F4A59A9}" type="presParOf" srcId="{BF346002-93EC-4B51-888E-25083A90304A}" destId="{0F2B4CCD-29AA-47C9-9A83-43863AF94FBC}" srcOrd="1" destOrd="0" presId="urn:microsoft.com/office/officeart/2018/2/layout/IconVerticalSolidList"/>
    <dgm:cxn modelId="{7CA38B41-0475-4D0E-8080-65A7BAABC585}" type="presParOf" srcId="{BF346002-93EC-4B51-888E-25083A90304A}" destId="{E904AB3A-7FFF-4E5F-839E-64D928CC4433}" srcOrd="2" destOrd="0" presId="urn:microsoft.com/office/officeart/2018/2/layout/IconVerticalSolidList"/>
    <dgm:cxn modelId="{8CFC2AD5-7E27-4B07-A9B1-38399AABBEFA}" type="presParOf" srcId="{BF346002-93EC-4B51-888E-25083A90304A}" destId="{F9ECC149-EDD4-4291-82D3-96D785C86800}" srcOrd="3" destOrd="0" presId="urn:microsoft.com/office/officeart/2018/2/layout/IconVerticalSolidList"/>
    <dgm:cxn modelId="{B6537FF6-AD98-43DD-97D1-988363D17F56}" type="presParOf" srcId="{A2DAA161-E346-4D73-A19F-03DE62269C7E}" destId="{0F756E91-A615-4BDD-8C08-C8EBD9E25088}" srcOrd="1" destOrd="0" presId="urn:microsoft.com/office/officeart/2018/2/layout/IconVerticalSolidList"/>
    <dgm:cxn modelId="{2A6052A0-7607-456D-94A3-B533587A9A62}" type="presParOf" srcId="{A2DAA161-E346-4D73-A19F-03DE62269C7E}" destId="{5FD9426F-D9A0-4807-9B72-7E24172C7985}" srcOrd="2" destOrd="0" presId="urn:microsoft.com/office/officeart/2018/2/layout/IconVerticalSolidList"/>
    <dgm:cxn modelId="{2775579E-8C40-4470-BE89-8EB94E58BC51}" type="presParOf" srcId="{5FD9426F-D9A0-4807-9B72-7E24172C7985}" destId="{D3723929-7427-4A3D-9EBB-7D5FBEA454FA}" srcOrd="0" destOrd="0" presId="urn:microsoft.com/office/officeart/2018/2/layout/IconVerticalSolidList"/>
    <dgm:cxn modelId="{FC5F398B-0D7E-40D6-9F1D-76C251EF4FA2}" type="presParOf" srcId="{5FD9426F-D9A0-4807-9B72-7E24172C7985}" destId="{C04AD321-3838-47E8-B79A-C3CB82787C93}" srcOrd="1" destOrd="0" presId="urn:microsoft.com/office/officeart/2018/2/layout/IconVerticalSolidList"/>
    <dgm:cxn modelId="{A8DEDE89-AE17-4EF3-9685-60E6F04427C1}" type="presParOf" srcId="{5FD9426F-D9A0-4807-9B72-7E24172C7985}" destId="{771B0220-A216-4D7C-B3C4-9F272F34F1B6}" srcOrd="2" destOrd="0" presId="urn:microsoft.com/office/officeart/2018/2/layout/IconVerticalSolidList"/>
    <dgm:cxn modelId="{C830FB07-AEC8-4B92-BC59-4DC7F83388B9}" type="presParOf" srcId="{5FD9426F-D9A0-4807-9B72-7E24172C7985}" destId="{6B6BF94B-4236-46B5-BF56-BFC67EE08326}" srcOrd="3" destOrd="0" presId="urn:microsoft.com/office/officeart/2018/2/layout/IconVerticalSolidList"/>
    <dgm:cxn modelId="{0D2F273E-4748-4CD3-971A-DF15BEBE52AB}" type="presParOf" srcId="{A2DAA161-E346-4D73-A19F-03DE62269C7E}" destId="{FFCA671F-4C38-4891-85B5-D2708981F1AE}" srcOrd="3" destOrd="0" presId="urn:microsoft.com/office/officeart/2018/2/layout/IconVerticalSolidList"/>
    <dgm:cxn modelId="{97C738C4-2D75-422F-AC28-15FCEBB01BF0}" type="presParOf" srcId="{A2DAA161-E346-4D73-A19F-03DE62269C7E}" destId="{F7E5BE36-4FDF-486B-83E6-53531B13E08D}" srcOrd="4" destOrd="0" presId="urn:microsoft.com/office/officeart/2018/2/layout/IconVerticalSolidList"/>
    <dgm:cxn modelId="{5A5F14FF-CFE9-4FAC-BCE6-69815DE3FB4A}" type="presParOf" srcId="{F7E5BE36-4FDF-486B-83E6-53531B13E08D}" destId="{7ADD2F29-19FA-4BA2-B2CA-41AC9D29CC0A}" srcOrd="0" destOrd="0" presId="urn:microsoft.com/office/officeart/2018/2/layout/IconVerticalSolidList"/>
    <dgm:cxn modelId="{D3916AC1-91E4-49AA-AB0B-731D6D05E333}" type="presParOf" srcId="{F7E5BE36-4FDF-486B-83E6-53531B13E08D}" destId="{A10D9BED-0C7E-48FC-9734-8CA313C86186}" srcOrd="1" destOrd="0" presId="urn:microsoft.com/office/officeart/2018/2/layout/IconVerticalSolidList"/>
    <dgm:cxn modelId="{96FDC0C4-71C6-40DE-ACF2-675E681D785A}" type="presParOf" srcId="{F7E5BE36-4FDF-486B-83E6-53531B13E08D}" destId="{E3D9F67E-6175-4490-A395-11DA22B5A07E}" srcOrd="2" destOrd="0" presId="urn:microsoft.com/office/officeart/2018/2/layout/IconVerticalSolidList"/>
    <dgm:cxn modelId="{AB04EE1C-C59F-4263-95C4-EC9AF68ED60B}" type="presParOf" srcId="{F7E5BE36-4FDF-486B-83E6-53531B13E08D}" destId="{CFF3F93D-8C2F-4A2B-B28F-2F504DABC5AA}" srcOrd="3" destOrd="0" presId="urn:microsoft.com/office/officeart/2018/2/layout/IconVerticalSolidList"/>
    <dgm:cxn modelId="{EFD9BD2A-F759-4C00-857E-D924CA52BDE3}" type="presParOf" srcId="{A2DAA161-E346-4D73-A19F-03DE62269C7E}" destId="{D4949A13-8183-4411-90E0-9EE90C4C5AFF}" srcOrd="5" destOrd="0" presId="urn:microsoft.com/office/officeart/2018/2/layout/IconVerticalSolidList"/>
    <dgm:cxn modelId="{2FAA14E2-8BB8-4FB0-BB73-A5EC09182C75}" type="presParOf" srcId="{A2DAA161-E346-4D73-A19F-03DE62269C7E}" destId="{A5A7AF9D-642B-455F-A1BC-F96E57223093}" srcOrd="6" destOrd="0" presId="urn:microsoft.com/office/officeart/2018/2/layout/IconVerticalSolidList"/>
    <dgm:cxn modelId="{17841924-A5BD-4B96-91DE-57EE8C5E5DCB}" type="presParOf" srcId="{A5A7AF9D-642B-455F-A1BC-F96E57223093}" destId="{33A536D5-D4E7-4D19-A8D6-0244E9E240AE}" srcOrd="0" destOrd="0" presId="urn:microsoft.com/office/officeart/2018/2/layout/IconVerticalSolidList"/>
    <dgm:cxn modelId="{3A1BA358-92D7-4638-8439-67BFEC3236D5}" type="presParOf" srcId="{A5A7AF9D-642B-455F-A1BC-F96E57223093}" destId="{DEE26CF1-19D8-4D26-96C5-F31797C75457}" srcOrd="1" destOrd="0" presId="urn:microsoft.com/office/officeart/2018/2/layout/IconVerticalSolidList"/>
    <dgm:cxn modelId="{9B65647E-1B1C-4A85-830E-91B218BB0684}" type="presParOf" srcId="{A5A7AF9D-642B-455F-A1BC-F96E57223093}" destId="{35F1B1CF-6FB8-4476-B994-A55B35A53DF2}" srcOrd="2" destOrd="0" presId="urn:microsoft.com/office/officeart/2018/2/layout/IconVerticalSolidList"/>
    <dgm:cxn modelId="{54F66751-9AAF-42D4-B093-3FD44146CAD7}" type="presParOf" srcId="{A5A7AF9D-642B-455F-A1BC-F96E57223093}" destId="{DB58D097-F84E-4046-BFB6-9A63076CD09B}" srcOrd="3" destOrd="0" presId="urn:microsoft.com/office/officeart/2018/2/layout/IconVerticalSolidList"/>
    <dgm:cxn modelId="{7C58FBFE-AE7C-4E4F-A1BB-A3BED99D08C8}" type="presParOf" srcId="{A2DAA161-E346-4D73-A19F-03DE62269C7E}" destId="{1F267190-B3D7-445B-BFA3-6D2C77D38271}" srcOrd="7" destOrd="0" presId="urn:microsoft.com/office/officeart/2018/2/layout/IconVerticalSolidList"/>
    <dgm:cxn modelId="{F532A5D6-C660-4FBE-86C8-5608A8448808}" type="presParOf" srcId="{A2DAA161-E346-4D73-A19F-03DE62269C7E}" destId="{3DF5F345-06FE-4589-A7C8-CCD31FEB8AD1}" srcOrd="8" destOrd="0" presId="urn:microsoft.com/office/officeart/2018/2/layout/IconVerticalSolidList"/>
    <dgm:cxn modelId="{1F4161C3-1E9E-42CE-B780-C8919211BB78}" type="presParOf" srcId="{3DF5F345-06FE-4589-A7C8-CCD31FEB8AD1}" destId="{D4F065E8-2D3F-489D-B0D7-E422CC5AFDEB}" srcOrd="0" destOrd="0" presId="urn:microsoft.com/office/officeart/2018/2/layout/IconVerticalSolidList"/>
    <dgm:cxn modelId="{E68E13E4-BF3C-4065-8B90-BB71DEF0EA87}" type="presParOf" srcId="{3DF5F345-06FE-4589-A7C8-CCD31FEB8AD1}" destId="{8FB7CDA5-B0A6-4FF5-A802-8B32821DAC86}" srcOrd="1" destOrd="0" presId="urn:microsoft.com/office/officeart/2018/2/layout/IconVerticalSolidList"/>
    <dgm:cxn modelId="{56EAC651-BC7A-4F8F-9E76-B5414AFFB029}" type="presParOf" srcId="{3DF5F345-06FE-4589-A7C8-CCD31FEB8AD1}" destId="{46D0253B-A001-4C12-B269-EF8CD4FF890F}" srcOrd="2" destOrd="0" presId="urn:microsoft.com/office/officeart/2018/2/layout/IconVerticalSolidList"/>
    <dgm:cxn modelId="{FB82A471-E031-4A0F-9343-B6FA0DA1832A}" type="presParOf" srcId="{3DF5F345-06FE-4589-A7C8-CCD31FEB8AD1}" destId="{01274FC1-E7B1-493A-9E67-F0926A1991E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CCD0C8-4F62-4ECC-B0CF-90AFFB33BA3C}"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4BF4F914-9664-4899-94CA-078CE41EB5EE}">
      <dgm:prSet/>
      <dgm:spPr/>
      <dgm:t>
        <a:bodyPr/>
        <a:lstStyle/>
        <a:p>
          <a:r>
            <a:rPr lang="en-GB"/>
            <a:t>Common examples:</a:t>
          </a:r>
          <a:endParaRPr lang="en-US"/>
        </a:p>
      </dgm:t>
    </dgm:pt>
    <dgm:pt modelId="{19FD00F9-E6E6-47BA-99C9-A7DECD647F64}" type="parTrans" cxnId="{758358D8-5599-4814-93CD-56BECFF45FBE}">
      <dgm:prSet/>
      <dgm:spPr/>
      <dgm:t>
        <a:bodyPr/>
        <a:lstStyle/>
        <a:p>
          <a:endParaRPr lang="en-US"/>
        </a:p>
      </dgm:t>
    </dgm:pt>
    <dgm:pt modelId="{BDD4553F-F535-4553-A703-74C059CF35A2}" type="sibTrans" cxnId="{758358D8-5599-4814-93CD-56BECFF45FBE}">
      <dgm:prSet/>
      <dgm:spPr/>
      <dgm:t>
        <a:bodyPr/>
        <a:lstStyle/>
        <a:p>
          <a:endParaRPr lang="en-US"/>
        </a:p>
      </dgm:t>
    </dgm:pt>
    <dgm:pt modelId="{8FF8DEBB-302D-4EFD-B261-6F2A97E1A423}">
      <dgm:prSet/>
      <dgm:spPr/>
      <dgm:t>
        <a:bodyPr/>
        <a:lstStyle/>
        <a:p>
          <a:r>
            <a:rPr lang="en-GB"/>
            <a:t>Disrespectful communication</a:t>
          </a:r>
          <a:endParaRPr lang="en-US"/>
        </a:p>
      </dgm:t>
    </dgm:pt>
    <dgm:pt modelId="{C69A4097-ED63-42E8-A0C0-D4B46CF69570}" type="parTrans" cxnId="{4AF126CA-ADC8-402F-9DB3-F00D4959A41E}">
      <dgm:prSet/>
      <dgm:spPr/>
      <dgm:t>
        <a:bodyPr/>
        <a:lstStyle/>
        <a:p>
          <a:endParaRPr lang="en-US"/>
        </a:p>
      </dgm:t>
    </dgm:pt>
    <dgm:pt modelId="{53173C38-283F-47C8-914A-4F602F622F6D}" type="sibTrans" cxnId="{4AF126CA-ADC8-402F-9DB3-F00D4959A41E}">
      <dgm:prSet/>
      <dgm:spPr/>
      <dgm:t>
        <a:bodyPr/>
        <a:lstStyle/>
        <a:p>
          <a:endParaRPr lang="en-US"/>
        </a:p>
      </dgm:t>
    </dgm:pt>
    <dgm:pt modelId="{5194D8F1-41BC-4671-BE64-DC0AFF7E86BC}">
      <dgm:prSet/>
      <dgm:spPr/>
      <dgm:t>
        <a:bodyPr/>
        <a:lstStyle/>
        <a:p>
          <a:r>
            <a:rPr lang="en-GB"/>
            <a:t>Lapses in integrity (e.g., plagiarism, dishonesty)</a:t>
          </a:r>
          <a:endParaRPr lang="en-US"/>
        </a:p>
      </dgm:t>
    </dgm:pt>
    <dgm:pt modelId="{A35BF628-9D5A-44E0-A493-035F6FF6275D}" type="parTrans" cxnId="{1773F483-896F-44CA-8B5A-A65B3A7DA727}">
      <dgm:prSet/>
      <dgm:spPr/>
      <dgm:t>
        <a:bodyPr/>
        <a:lstStyle/>
        <a:p>
          <a:endParaRPr lang="en-US"/>
        </a:p>
      </dgm:t>
    </dgm:pt>
    <dgm:pt modelId="{C4AECCC6-397F-4BEB-B5E9-E8C6EF2A91D3}" type="sibTrans" cxnId="{1773F483-896F-44CA-8B5A-A65B3A7DA727}">
      <dgm:prSet/>
      <dgm:spPr/>
      <dgm:t>
        <a:bodyPr/>
        <a:lstStyle/>
        <a:p>
          <a:endParaRPr lang="en-US"/>
        </a:p>
      </dgm:t>
    </dgm:pt>
    <dgm:pt modelId="{14765870-51EC-4431-AE1E-E9D0296ECE73}">
      <dgm:prSet/>
      <dgm:spPr/>
      <dgm:t>
        <a:bodyPr/>
        <a:lstStyle/>
        <a:p>
          <a:r>
            <a:rPr lang="en-GB"/>
            <a:t>Lack of accountability in teamwork</a:t>
          </a:r>
          <a:endParaRPr lang="en-US"/>
        </a:p>
      </dgm:t>
    </dgm:pt>
    <dgm:pt modelId="{A8B4CF44-A298-4D75-87C0-E53B87C00E13}" type="parTrans" cxnId="{74A9DB1B-110C-4FB5-BD1D-A490E6473393}">
      <dgm:prSet/>
      <dgm:spPr/>
      <dgm:t>
        <a:bodyPr/>
        <a:lstStyle/>
        <a:p>
          <a:endParaRPr lang="en-US"/>
        </a:p>
      </dgm:t>
    </dgm:pt>
    <dgm:pt modelId="{3F1AD023-D3D9-49CF-95A8-DFC0D03821E5}" type="sibTrans" cxnId="{74A9DB1B-110C-4FB5-BD1D-A490E6473393}">
      <dgm:prSet/>
      <dgm:spPr/>
      <dgm:t>
        <a:bodyPr/>
        <a:lstStyle/>
        <a:p>
          <a:endParaRPr lang="en-US"/>
        </a:p>
      </dgm:t>
    </dgm:pt>
    <dgm:pt modelId="{20C57B69-3D23-4FF4-86E3-CF5B7800AE42}">
      <dgm:prSet/>
      <dgm:spPr/>
      <dgm:t>
        <a:bodyPr/>
        <a:lstStyle/>
        <a:p>
          <a:r>
            <a:rPr lang="en-GB"/>
            <a:t>Why address it?</a:t>
          </a:r>
          <a:endParaRPr lang="en-US"/>
        </a:p>
      </dgm:t>
    </dgm:pt>
    <dgm:pt modelId="{764E2C69-0424-4D2A-B848-BA8B200A7FAC}" type="parTrans" cxnId="{6D3D6B5F-A66B-4032-B446-DC96221CCE30}">
      <dgm:prSet/>
      <dgm:spPr/>
      <dgm:t>
        <a:bodyPr/>
        <a:lstStyle/>
        <a:p>
          <a:endParaRPr lang="en-US"/>
        </a:p>
      </dgm:t>
    </dgm:pt>
    <dgm:pt modelId="{06E56061-DAF8-418F-914D-44440A65EC35}" type="sibTrans" cxnId="{6D3D6B5F-A66B-4032-B446-DC96221CCE30}">
      <dgm:prSet/>
      <dgm:spPr/>
      <dgm:t>
        <a:bodyPr/>
        <a:lstStyle/>
        <a:p>
          <a:endParaRPr lang="en-US"/>
        </a:p>
      </dgm:t>
    </dgm:pt>
    <dgm:pt modelId="{D7B7E016-C0E0-4299-AF2A-C31268D49161}">
      <dgm:prSet/>
      <dgm:spPr/>
      <dgm:t>
        <a:bodyPr/>
        <a:lstStyle/>
        <a:p>
          <a:r>
            <a:rPr lang="en-GB"/>
            <a:t>Sets expectations</a:t>
          </a:r>
          <a:endParaRPr lang="en-US"/>
        </a:p>
      </dgm:t>
    </dgm:pt>
    <dgm:pt modelId="{106E0D19-8A5A-472B-BEE2-748D39DFC360}" type="parTrans" cxnId="{382AE38E-4D1C-4555-97FE-EEE163BA987B}">
      <dgm:prSet/>
      <dgm:spPr/>
      <dgm:t>
        <a:bodyPr/>
        <a:lstStyle/>
        <a:p>
          <a:endParaRPr lang="en-US"/>
        </a:p>
      </dgm:t>
    </dgm:pt>
    <dgm:pt modelId="{938FB4C5-D94E-45BA-BBF4-836FC28AE1BF}" type="sibTrans" cxnId="{382AE38E-4D1C-4555-97FE-EEE163BA987B}">
      <dgm:prSet/>
      <dgm:spPr/>
      <dgm:t>
        <a:bodyPr/>
        <a:lstStyle/>
        <a:p>
          <a:endParaRPr lang="en-US"/>
        </a:p>
      </dgm:t>
    </dgm:pt>
    <dgm:pt modelId="{37BD2773-3709-4487-B08D-1F8AF632AAD1}">
      <dgm:prSet/>
      <dgm:spPr/>
      <dgm:t>
        <a:bodyPr/>
        <a:lstStyle/>
        <a:p>
          <a:r>
            <a:rPr lang="en-GB"/>
            <a:t>Prevents normalisation of poor behaviours</a:t>
          </a:r>
          <a:endParaRPr lang="en-US"/>
        </a:p>
      </dgm:t>
    </dgm:pt>
    <dgm:pt modelId="{C68177D9-06B0-4FB6-9A7D-B6560784CADE}" type="parTrans" cxnId="{EA11DCA5-5075-4B5E-959D-DAD801DE1B72}">
      <dgm:prSet/>
      <dgm:spPr/>
      <dgm:t>
        <a:bodyPr/>
        <a:lstStyle/>
        <a:p>
          <a:endParaRPr lang="en-US"/>
        </a:p>
      </dgm:t>
    </dgm:pt>
    <dgm:pt modelId="{F686C049-FEA2-47C3-B16C-894ECDB0D5C6}" type="sibTrans" cxnId="{EA11DCA5-5075-4B5E-959D-DAD801DE1B72}">
      <dgm:prSet/>
      <dgm:spPr/>
      <dgm:t>
        <a:bodyPr/>
        <a:lstStyle/>
        <a:p>
          <a:endParaRPr lang="en-US"/>
        </a:p>
      </dgm:t>
    </dgm:pt>
    <dgm:pt modelId="{02C0297A-121A-4126-B611-99DDEA61486F}" type="pres">
      <dgm:prSet presAssocID="{D2CCD0C8-4F62-4ECC-B0CF-90AFFB33BA3C}" presName="Name0" presStyleCnt="0">
        <dgm:presLayoutVars>
          <dgm:dir/>
          <dgm:animLvl val="lvl"/>
          <dgm:resizeHandles val="exact"/>
        </dgm:presLayoutVars>
      </dgm:prSet>
      <dgm:spPr/>
    </dgm:pt>
    <dgm:pt modelId="{275ABFD5-4C94-41E6-AA23-8C026BE0D98B}" type="pres">
      <dgm:prSet presAssocID="{4BF4F914-9664-4899-94CA-078CE41EB5EE}" presName="linNode" presStyleCnt="0"/>
      <dgm:spPr/>
    </dgm:pt>
    <dgm:pt modelId="{ACF1F2B0-A98D-4CC4-A4E6-29EE43B73D6F}" type="pres">
      <dgm:prSet presAssocID="{4BF4F914-9664-4899-94CA-078CE41EB5EE}" presName="parentText" presStyleLbl="node1" presStyleIdx="0" presStyleCnt="2">
        <dgm:presLayoutVars>
          <dgm:chMax val="1"/>
          <dgm:bulletEnabled val="1"/>
        </dgm:presLayoutVars>
      </dgm:prSet>
      <dgm:spPr/>
    </dgm:pt>
    <dgm:pt modelId="{7E2861B0-4E79-4B07-8072-91705402F95F}" type="pres">
      <dgm:prSet presAssocID="{4BF4F914-9664-4899-94CA-078CE41EB5EE}" presName="descendantText" presStyleLbl="alignAccFollowNode1" presStyleIdx="0" presStyleCnt="2">
        <dgm:presLayoutVars>
          <dgm:bulletEnabled val="1"/>
        </dgm:presLayoutVars>
      </dgm:prSet>
      <dgm:spPr/>
    </dgm:pt>
    <dgm:pt modelId="{F1F0C1AB-F535-4673-B0FB-12982EEB5347}" type="pres">
      <dgm:prSet presAssocID="{BDD4553F-F535-4553-A703-74C059CF35A2}" presName="sp" presStyleCnt="0"/>
      <dgm:spPr/>
    </dgm:pt>
    <dgm:pt modelId="{46A96FAC-5F79-426E-A7A2-1ECA65BADA14}" type="pres">
      <dgm:prSet presAssocID="{20C57B69-3D23-4FF4-86E3-CF5B7800AE42}" presName="linNode" presStyleCnt="0"/>
      <dgm:spPr/>
    </dgm:pt>
    <dgm:pt modelId="{2A0D6B2B-BF23-41CA-A043-D943E47C45C2}" type="pres">
      <dgm:prSet presAssocID="{20C57B69-3D23-4FF4-86E3-CF5B7800AE42}" presName="parentText" presStyleLbl="node1" presStyleIdx="1" presStyleCnt="2">
        <dgm:presLayoutVars>
          <dgm:chMax val="1"/>
          <dgm:bulletEnabled val="1"/>
        </dgm:presLayoutVars>
      </dgm:prSet>
      <dgm:spPr/>
    </dgm:pt>
    <dgm:pt modelId="{4DC3C317-7DE2-42A9-B883-223CD2A34E65}" type="pres">
      <dgm:prSet presAssocID="{20C57B69-3D23-4FF4-86E3-CF5B7800AE42}" presName="descendantText" presStyleLbl="alignAccFollowNode1" presStyleIdx="1" presStyleCnt="2">
        <dgm:presLayoutVars>
          <dgm:bulletEnabled val="1"/>
        </dgm:presLayoutVars>
      </dgm:prSet>
      <dgm:spPr/>
    </dgm:pt>
  </dgm:ptLst>
  <dgm:cxnLst>
    <dgm:cxn modelId="{2C45450C-CDED-45AB-B217-E04C28F53551}" type="presOf" srcId="{14765870-51EC-4431-AE1E-E9D0296ECE73}" destId="{7E2861B0-4E79-4B07-8072-91705402F95F}" srcOrd="0" destOrd="2" presId="urn:microsoft.com/office/officeart/2005/8/layout/vList5"/>
    <dgm:cxn modelId="{74A9DB1B-110C-4FB5-BD1D-A490E6473393}" srcId="{4BF4F914-9664-4899-94CA-078CE41EB5EE}" destId="{14765870-51EC-4431-AE1E-E9D0296ECE73}" srcOrd="2" destOrd="0" parTransId="{A8B4CF44-A298-4D75-87C0-E53B87C00E13}" sibTransId="{3F1AD023-D3D9-49CF-95A8-DFC0D03821E5}"/>
    <dgm:cxn modelId="{6D3D6B5F-A66B-4032-B446-DC96221CCE30}" srcId="{D2CCD0C8-4F62-4ECC-B0CF-90AFFB33BA3C}" destId="{20C57B69-3D23-4FF4-86E3-CF5B7800AE42}" srcOrd="1" destOrd="0" parTransId="{764E2C69-0424-4D2A-B848-BA8B200A7FAC}" sibTransId="{06E56061-DAF8-418F-914D-44440A65EC35}"/>
    <dgm:cxn modelId="{99C8AE82-4E75-401C-B55B-9F4E64CD84A8}" type="presOf" srcId="{20C57B69-3D23-4FF4-86E3-CF5B7800AE42}" destId="{2A0D6B2B-BF23-41CA-A043-D943E47C45C2}" srcOrd="0" destOrd="0" presId="urn:microsoft.com/office/officeart/2005/8/layout/vList5"/>
    <dgm:cxn modelId="{1773F483-896F-44CA-8B5A-A65B3A7DA727}" srcId="{4BF4F914-9664-4899-94CA-078CE41EB5EE}" destId="{5194D8F1-41BC-4671-BE64-DC0AFF7E86BC}" srcOrd="1" destOrd="0" parTransId="{A35BF628-9D5A-44E0-A493-035F6FF6275D}" sibTransId="{C4AECCC6-397F-4BEB-B5E9-E8C6EF2A91D3}"/>
    <dgm:cxn modelId="{2E094A8D-BCAD-4474-8A12-C2753A0C8CB3}" type="presOf" srcId="{5194D8F1-41BC-4671-BE64-DC0AFF7E86BC}" destId="{7E2861B0-4E79-4B07-8072-91705402F95F}" srcOrd="0" destOrd="1" presId="urn:microsoft.com/office/officeart/2005/8/layout/vList5"/>
    <dgm:cxn modelId="{382AE38E-4D1C-4555-97FE-EEE163BA987B}" srcId="{20C57B69-3D23-4FF4-86E3-CF5B7800AE42}" destId="{D7B7E016-C0E0-4299-AF2A-C31268D49161}" srcOrd="0" destOrd="0" parTransId="{106E0D19-8A5A-472B-BEE2-748D39DFC360}" sibTransId="{938FB4C5-D94E-45BA-BBF4-836FC28AE1BF}"/>
    <dgm:cxn modelId="{2DCE4E97-4863-4325-9748-7BEEA0A01180}" type="presOf" srcId="{4BF4F914-9664-4899-94CA-078CE41EB5EE}" destId="{ACF1F2B0-A98D-4CC4-A4E6-29EE43B73D6F}" srcOrd="0" destOrd="0" presId="urn:microsoft.com/office/officeart/2005/8/layout/vList5"/>
    <dgm:cxn modelId="{A1C2999A-64FE-42AA-841E-147794B479DA}" type="presOf" srcId="{37BD2773-3709-4487-B08D-1F8AF632AAD1}" destId="{4DC3C317-7DE2-42A9-B883-223CD2A34E65}" srcOrd="0" destOrd="1" presId="urn:microsoft.com/office/officeart/2005/8/layout/vList5"/>
    <dgm:cxn modelId="{EA11DCA5-5075-4B5E-959D-DAD801DE1B72}" srcId="{20C57B69-3D23-4FF4-86E3-CF5B7800AE42}" destId="{37BD2773-3709-4487-B08D-1F8AF632AAD1}" srcOrd="1" destOrd="0" parTransId="{C68177D9-06B0-4FB6-9A7D-B6560784CADE}" sibTransId="{F686C049-FEA2-47C3-B16C-894ECDB0D5C6}"/>
    <dgm:cxn modelId="{9BCC03B8-B02B-4E28-8B4F-17474DFE1A92}" type="presOf" srcId="{D2CCD0C8-4F62-4ECC-B0CF-90AFFB33BA3C}" destId="{02C0297A-121A-4126-B611-99DDEA61486F}" srcOrd="0" destOrd="0" presId="urn:microsoft.com/office/officeart/2005/8/layout/vList5"/>
    <dgm:cxn modelId="{4AF126CA-ADC8-402F-9DB3-F00D4959A41E}" srcId="{4BF4F914-9664-4899-94CA-078CE41EB5EE}" destId="{8FF8DEBB-302D-4EFD-B261-6F2A97E1A423}" srcOrd="0" destOrd="0" parTransId="{C69A4097-ED63-42E8-A0C0-D4B46CF69570}" sibTransId="{53173C38-283F-47C8-914A-4F602F622F6D}"/>
    <dgm:cxn modelId="{758358D8-5599-4814-93CD-56BECFF45FBE}" srcId="{D2CCD0C8-4F62-4ECC-B0CF-90AFFB33BA3C}" destId="{4BF4F914-9664-4899-94CA-078CE41EB5EE}" srcOrd="0" destOrd="0" parTransId="{19FD00F9-E6E6-47BA-99C9-A7DECD647F64}" sibTransId="{BDD4553F-F535-4553-A703-74C059CF35A2}"/>
    <dgm:cxn modelId="{73CBB6D9-60EF-4953-BB57-189260EDC93E}" type="presOf" srcId="{8FF8DEBB-302D-4EFD-B261-6F2A97E1A423}" destId="{7E2861B0-4E79-4B07-8072-91705402F95F}" srcOrd="0" destOrd="0" presId="urn:microsoft.com/office/officeart/2005/8/layout/vList5"/>
    <dgm:cxn modelId="{C951CAF1-7170-4E33-B1F1-0EEBE5E3A447}" type="presOf" srcId="{D7B7E016-C0E0-4299-AF2A-C31268D49161}" destId="{4DC3C317-7DE2-42A9-B883-223CD2A34E65}" srcOrd="0" destOrd="0" presId="urn:microsoft.com/office/officeart/2005/8/layout/vList5"/>
    <dgm:cxn modelId="{7B52ECE0-BDB9-490A-9691-1BBB7CF7DBE9}" type="presParOf" srcId="{02C0297A-121A-4126-B611-99DDEA61486F}" destId="{275ABFD5-4C94-41E6-AA23-8C026BE0D98B}" srcOrd="0" destOrd="0" presId="urn:microsoft.com/office/officeart/2005/8/layout/vList5"/>
    <dgm:cxn modelId="{BBDA1512-3A23-4674-BC14-5EDAA2464464}" type="presParOf" srcId="{275ABFD5-4C94-41E6-AA23-8C026BE0D98B}" destId="{ACF1F2B0-A98D-4CC4-A4E6-29EE43B73D6F}" srcOrd="0" destOrd="0" presId="urn:microsoft.com/office/officeart/2005/8/layout/vList5"/>
    <dgm:cxn modelId="{DD1B723A-4796-4C99-917D-E88CFAA44DAC}" type="presParOf" srcId="{275ABFD5-4C94-41E6-AA23-8C026BE0D98B}" destId="{7E2861B0-4E79-4B07-8072-91705402F95F}" srcOrd="1" destOrd="0" presId="urn:microsoft.com/office/officeart/2005/8/layout/vList5"/>
    <dgm:cxn modelId="{31D5BFDE-34A6-4E40-99A5-9F344FDA0D2A}" type="presParOf" srcId="{02C0297A-121A-4126-B611-99DDEA61486F}" destId="{F1F0C1AB-F535-4673-B0FB-12982EEB5347}" srcOrd="1" destOrd="0" presId="urn:microsoft.com/office/officeart/2005/8/layout/vList5"/>
    <dgm:cxn modelId="{02BB6CBE-2C19-46D0-BFDC-988FFB334CBA}" type="presParOf" srcId="{02C0297A-121A-4126-B611-99DDEA61486F}" destId="{46A96FAC-5F79-426E-A7A2-1ECA65BADA14}" srcOrd="2" destOrd="0" presId="urn:microsoft.com/office/officeart/2005/8/layout/vList5"/>
    <dgm:cxn modelId="{361C847E-E8D9-4581-8AC4-0D50480AEC0C}" type="presParOf" srcId="{46A96FAC-5F79-426E-A7A2-1ECA65BADA14}" destId="{2A0D6B2B-BF23-41CA-A043-D943E47C45C2}" srcOrd="0" destOrd="0" presId="urn:microsoft.com/office/officeart/2005/8/layout/vList5"/>
    <dgm:cxn modelId="{46545EB3-4553-4A6E-BA22-96C40A48910A}" type="presParOf" srcId="{46A96FAC-5F79-426E-A7A2-1ECA65BADA14}" destId="{4DC3C317-7DE2-42A9-B883-223CD2A34E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11BB1E-F619-438A-9F76-4F05D1339F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22564AC-8629-495C-B6BE-E1F2C3705D8B}">
      <dgm:prSet/>
      <dgm:spPr/>
      <dgm:t>
        <a:bodyPr/>
        <a:lstStyle/>
        <a:p>
          <a:r>
            <a:rPr lang="en-GB"/>
            <a:t>Early Identification: Observe and document concerns</a:t>
          </a:r>
          <a:endParaRPr lang="en-US"/>
        </a:p>
      </dgm:t>
    </dgm:pt>
    <dgm:pt modelId="{87B6FC1A-6B43-40CA-BD4E-266CB833EF4C}" type="parTrans" cxnId="{61276F3F-351F-46C5-93B4-C74F8467189D}">
      <dgm:prSet/>
      <dgm:spPr/>
      <dgm:t>
        <a:bodyPr/>
        <a:lstStyle/>
        <a:p>
          <a:endParaRPr lang="en-US"/>
        </a:p>
      </dgm:t>
    </dgm:pt>
    <dgm:pt modelId="{5FAC93F3-C083-485F-8C15-DF5B76423199}" type="sibTrans" cxnId="{61276F3F-351F-46C5-93B4-C74F8467189D}">
      <dgm:prSet/>
      <dgm:spPr/>
      <dgm:t>
        <a:bodyPr/>
        <a:lstStyle/>
        <a:p>
          <a:endParaRPr lang="en-US"/>
        </a:p>
      </dgm:t>
    </dgm:pt>
    <dgm:pt modelId="{B691EF01-3884-4529-913D-AF78E7921DC3}">
      <dgm:prSet/>
      <dgm:spPr/>
      <dgm:t>
        <a:bodyPr/>
        <a:lstStyle/>
        <a:p>
          <a:r>
            <a:rPr lang="en-GB"/>
            <a:t>Direct Feedback: Provide constructive, timely feedback</a:t>
          </a:r>
          <a:endParaRPr lang="en-US"/>
        </a:p>
      </dgm:t>
    </dgm:pt>
    <dgm:pt modelId="{237CA3F8-310F-4D94-9893-CE9D461D8E56}" type="parTrans" cxnId="{0C1D7C4E-09D1-4EC4-A9B1-CF8B891DAD09}">
      <dgm:prSet/>
      <dgm:spPr/>
      <dgm:t>
        <a:bodyPr/>
        <a:lstStyle/>
        <a:p>
          <a:endParaRPr lang="en-US"/>
        </a:p>
      </dgm:t>
    </dgm:pt>
    <dgm:pt modelId="{7482C8F0-28E4-4A94-A7C0-23C81450ED0A}" type="sibTrans" cxnId="{0C1D7C4E-09D1-4EC4-A9B1-CF8B891DAD09}">
      <dgm:prSet/>
      <dgm:spPr/>
      <dgm:t>
        <a:bodyPr/>
        <a:lstStyle/>
        <a:p>
          <a:endParaRPr lang="en-US"/>
        </a:p>
      </dgm:t>
    </dgm:pt>
    <dgm:pt modelId="{92EE9975-1CE0-44B9-BCDD-6AEED551FD7C}">
      <dgm:prSet/>
      <dgm:spPr/>
      <dgm:t>
        <a:bodyPr/>
        <a:lstStyle/>
        <a:p>
          <a:r>
            <a:rPr lang="en-GB"/>
            <a:t>Support &amp; Guidance: Offer mentoring or remediation</a:t>
          </a:r>
          <a:endParaRPr lang="en-US"/>
        </a:p>
      </dgm:t>
    </dgm:pt>
    <dgm:pt modelId="{AC870FAF-0624-4876-B07D-5E57D08C8D22}" type="parTrans" cxnId="{20303CA0-08E6-472A-A0C3-40DE8DF9D37C}">
      <dgm:prSet/>
      <dgm:spPr/>
      <dgm:t>
        <a:bodyPr/>
        <a:lstStyle/>
        <a:p>
          <a:endParaRPr lang="en-US"/>
        </a:p>
      </dgm:t>
    </dgm:pt>
    <dgm:pt modelId="{5CA31E80-F613-4B37-81C8-5CD46F649004}" type="sibTrans" cxnId="{20303CA0-08E6-472A-A0C3-40DE8DF9D37C}">
      <dgm:prSet/>
      <dgm:spPr/>
      <dgm:t>
        <a:bodyPr/>
        <a:lstStyle/>
        <a:p>
          <a:endParaRPr lang="en-US"/>
        </a:p>
      </dgm:t>
    </dgm:pt>
    <dgm:pt modelId="{C93091DA-C662-4B46-8B1F-D9CFC5B5A0D1}">
      <dgm:prSet/>
      <dgm:spPr/>
      <dgm:t>
        <a:bodyPr/>
        <a:lstStyle/>
        <a:p>
          <a:r>
            <a:rPr lang="en-GB"/>
            <a:t>Escalation if Needed: Institutional policies (GMC, University Codes)</a:t>
          </a:r>
          <a:endParaRPr lang="en-US"/>
        </a:p>
      </dgm:t>
    </dgm:pt>
    <dgm:pt modelId="{6C121993-377B-486F-956D-97A44119DAF3}" type="parTrans" cxnId="{B53824C6-9A1F-4CDE-BEC0-543AE2A555A8}">
      <dgm:prSet/>
      <dgm:spPr/>
      <dgm:t>
        <a:bodyPr/>
        <a:lstStyle/>
        <a:p>
          <a:endParaRPr lang="en-US"/>
        </a:p>
      </dgm:t>
    </dgm:pt>
    <dgm:pt modelId="{F793E5A5-66FA-4613-8D2C-CB8ED6E1C4DC}" type="sibTrans" cxnId="{B53824C6-9A1F-4CDE-BEC0-543AE2A555A8}">
      <dgm:prSet/>
      <dgm:spPr/>
      <dgm:t>
        <a:bodyPr/>
        <a:lstStyle/>
        <a:p>
          <a:endParaRPr lang="en-US"/>
        </a:p>
      </dgm:t>
    </dgm:pt>
    <dgm:pt modelId="{53049D18-AAD5-4E64-A943-2DC8F9AA77F2}" type="pres">
      <dgm:prSet presAssocID="{FD11BB1E-F619-438A-9F76-4F05D1339F25}" presName="root" presStyleCnt="0">
        <dgm:presLayoutVars>
          <dgm:dir/>
          <dgm:resizeHandles val="exact"/>
        </dgm:presLayoutVars>
      </dgm:prSet>
      <dgm:spPr/>
    </dgm:pt>
    <dgm:pt modelId="{B65BB399-CB67-4C1E-9600-7A4F18A08AB9}" type="pres">
      <dgm:prSet presAssocID="{C22564AC-8629-495C-B6BE-E1F2C3705D8B}" presName="compNode" presStyleCnt="0"/>
      <dgm:spPr/>
    </dgm:pt>
    <dgm:pt modelId="{A8072208-8279-43EC-A250-E58A5D28DF6C}" type="pres">
      <dgm:prSet presAssocID="{C22564AC-8629-495C-B6BE-E1F2C3705D8B}" presName="bgRect" presStyleLbl="bgShp" presStyleIdx="0" presStyleCnt="4"/>
      <dgm:spPr/>
    </dgm:pt>
    <dgm:pt modelId="{6F1C5B43-302F-4A62-8D4E-657A562DBF2A}" type="pres">
      <dgm:prSet presAssocID="{C22564AC-8629-495C-B6BE-E1F2C3705D8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DBFEF97E-B1FF-49C4-A7BB-DAC37737934F}" type="pres">
      <dgm:prSet presAssocID="{C22564AC-8629-495C-B6BE-E1F2C3705D8B}" presName="spaceRect" presStyleCnt="0"/>
      <dgm:spPr/>
    </dgm:pt>
    <dgm:pt modelId="{8C679617-F9B5-430A-BC38-A1677909A635}" type="pres">
      <dgm:prSet presAssocID="{C22564AC-8629-495C-B6BE-E1F2C3705D8B}" presName="parTx" presStyleLbl="revTx" presStyleIdx="0" presStyleCnt="4">
        <dgm:presLayoutVars>
          <dgm:chMax val="0"/>
          <dgm:chPref val="0"/>
        </dgm:presLayoutVars>
      </dgm:prSet>
      <dgm:spPr/>
    </dgm:pt>
    <dgm:pt modelId="{32EC374F-9511-4A47-842E-77F65120A650}" type="pres">
      <dgm:prSet presAssocID="{5FAC93F3-C083-485F-8C15-DF5B76423199}" presName="sibTrans" presStyleCnt="0"/>
      <dgm:spPr/>
    </dgm:pt>
    <dgm:pt modelId="{B1574150-1571-4E8B-84CF-EB05C511A8A1}" type="pres">
      <dgm:prSet presAssocID="{B691EF01-3884-4529-913D-AF78E7921DC3}" presName="compNode" presStyleCnt="0"/>
      <dgm:spPr/>
    </dgm:pt>
    <dgm:pt modelId="{C0FDD5DE-F94A-4E59-8357-F53B6354123B}" type="pres">
      <dgm:prSet presAssocID="{B691EF01-3884-4529-913D-AF78E7921DC3}" presName="bgRect" presStyleLbl="bgShp" presStyleIdx="1" presStyleCnt="4"/>
      <dgm:spPr/>
    </dgm:pt>
    <dgm:pt modelId="{AD69F8BA-D18F-47A9-B0DD-1023AEA6B78A}" type="pres">
      <dgm:prSet presAssocID="{B691EF01-3884-4529-913D-AF78E7921D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4851568F-D0A1-43CF-A8AC-36F4F79F56C3}" type="pres">
      <dgm:prSet presAssocID="{B691EF01-3884-4529-913D-AF78E7921DC3}" presName="spaceRect" presStyleCnt="0"/>
      <dgm:spPr/>
    </dgm:pt>
    <dgm:pt modelId="{FFB0E855-B66E-48A8-A55B-98C685863FE7}" type="pres">
      <dgm:prSet presAssocID="{B691EF01-3884-4529-913D-AF78E7921DC3}" presName="parTx" presStyleLbl="revTx" presStyleIdx="1" presStyleCnt="4">
        <dgm:presLayoutVars>
          <dgm:chMax val="0"/>
          <dgm:chPref val="0"/>
        </dgm:presLayoutVars>
      </dgm:prSet>
      <dgm:spPr/>
    </dgm:pt>
    <dgm:pt modelId="{ECFDC247-B335-4A37-BC94-C7F52038A641}" type="pres">
      <dgm:prSet presAssocID="{7482C8F0-28E4-4A94-A7C0-23C81450ED0A}" presName="sibTrans" presStyleCnt="0"/>
      <dgm:spPr/>
    </dgm:pt>
    <dgm:pt modelId="{F6D8E4BF-F418-464F-8A19-32C637713461}" type="pres">
      <dgm:prSet presAssocID="{92EE9975-1CE0-44B9-BCDD-6AEED551FD7C}" presName="compNode" presStyleCnt="0"/>
      <dgm:spPr/>
    </dgm:pt>
    <dgm:pt modelId="{3841B12F-9C6E-4CE4-B684-6430EEEE40E6}" type="pres">
      <dgm:prSet presAssocID="{92EE9975-1CE0-44B9-BCDD-6AEED551FD7C}" presName="bgRect" presStyleLbl="bgShp" presStyleIdx="2" presStyleCnt="4"/>
      <dgm:spPr/>
    </dgm:pt>
    <dgm:pt modelId="{269717C6-2716-4444-9D8B-A146A4A2AA7D}" type="pres">
      <dgm:prSet presAssocID="{92EE9975-1CE0-44B9-BCDD-6AEED551FD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3C662B1F-CFE1-46CA-989E-16D48966D89E}" type="pres">
      <dgm:prSet presAssocID="{92EE9975-1CE0-44B9-BCDD-6AEED551FD7C}" presName="spaceRect" presStyleCnt="0"/>
      <dgm:spPr/>
    </dgm:pt>
    <dgm:pt modelId="{58D9A3B2-646C-44F1-990F-C5BC0472B136}" type="pres">
      <dgm:prSet presAssocID="{92EE9975-1CE0-44B9-BCDD-6AEED551FD7C}" presName="parTx" presStyleLbl="revTx" presStyleIdx="2" presStyleCnt="4">
        <dgm:presLayoutVars>
          <dgm:chMax val="0"/>
          <dgm:chPref val="0"/>
        </dgm:presLayoutVars>
      </dgm:prSet>
      <dgm:spPr/>
    </dgm:pt>
    <dgm:pt modelId="{9F4D3724-ABFC-4CA7-9B67-8BC8FADEB4F5}" type="pres">
      <dgm:prSet presAssocID="{5CA31E80-F613-4B37-81C8-5CD46F649004}" presName="sibTrans" presStyleCnt="0"/>
      <dgm:spPr/>
    </dgm:pt>
    <dgm:pt modelId="{604064B2-D8B3-415B-9549-486FC60D4153}" type="pres">
      <dgm:prSet presAssocID="{C93091DA-C662-4B46-8B1F-D9CFC5B5A0D1}" presName="compNode" presStyleCnt="0"/>
      <dgm:spPr/>
    </dgm:pt>
    <dgm:pt modelId="{1252EC68-9013-4E5E-977D-3ACE2854072A}" type="pres">
      <dgm:prSet presAssocID="{C93091DA-C662-4B46-8B1F-D9CFC5B5A0D1}" presName="bgRect" presStyleLbl="bgShp" presStyleIdx="3" presStyleCnt="4"/>
      <dgm:spPr/>
    </dgm:pt>
    <dgm:pt modelId="{DB390043-D9F2-48FD-B7D6-6CCF31991082}" type="pres">
      <dgm:prSet presAssocID="{C93091DA-C662-4B46-8B1F-D9CFC5B5A0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moking"/>
        </a:ext>
      </dgm:extLst>
    </dgm:pt>
    <dgm:pt modelId="{5A7ADE48-C928-4EB7-8796-31A1DC720B5B}" type="pres">
      <dgm:prSet presAssocID="{C93091DA-C662-4B46-8B1F-D9CFC5B5A0D1}" presName="spaceRect" presStyleCnt="0"/>
      <dgm:spPr/>
    </dgm:pt>
    <dgm:pt modelId="{8005FEF3-6128-4A1C-B71F-25CA26D4B710}" type="pres">
      <dgm:prSet presAssocID="{C93091DA-C662-4B46-8B1F-D9CFC5B5A0D1}" presName="parTx" presStyleLbl="revTx" presStyleIdx="3" presStyleCnt="4">
        <dgm:presLayoutVars>
          <dgm:chMax val="0"/>
          <dgm:chPref val="0"/>
        </dgm:presLayoutVars>
      </dgm:prSet>
      <dgm:spPr/>
    </dgm:pt>
  </dgm:ptLst>
  <dgm:cxnLst>
    <dgm:cxn modelId="{61276F3F-351F-46C5-93B4-C74F8467189D}" srcId="{FD11BB1E-F619-438A-9F76-4F05D1339F25}" destId="{C22564AC-8629-495C-B6BE-E1F2C3705D8B}" srcOrd="0" destOrd="0" parTransId="{87B6FC1A-6B43-40CA-BD4E-266CB833EF4C}" sibTransId="{5FAC93F3-C083-485F-8C15-DF5B76423199}"/>
    <dgm:cxn modelId="{4D16695F-CD30-42E5-8D2F-E40A48A38C3B}" type="presOf" srcId="{C93091DA-C662-4B46-8B1F-D9CFC5B5A0D1}" destId="{8005FEF3-6128-4A1C-B71F-25CA26D4B710}" srcOrd="0" destOrd="0" presId="urn:microsoft.com/office/officeart/2018/2/layout/IconVerticalSolidList"/>
    <dgm:cxn modelId="{0C1D7C4E-09D1-4EC4-A9B1-CF8B891DAD09}" srcId="{FD11BB1E-F619-438A-9F76-4F05D1339F25}" destId="{B691EF01-3884-4529-913D-AF78E7921DC3}" srcOrd="1" destOrd="0" parTransId="{237CA3F8-310F-4D94-9893-CE9D461D8E56}" sibTransId="{7482C8F0-28E4-4A94-A7C0-23C81450ED0A}"/>
    <dgm:cxn modelId="{77C4B289-0CD2-473D-9979-97AB12EE2AF2}" type="presOf" srcId="{92EE9975-1CE0-44B9-BCDD-6AEED551FD7C}" destId="{58D9A3B2-646C-44F1-990F-C5BC0472B136}" srcOrd="0" destOrd="0" presId="urn:microsoft.com/office/officeart/2018/2/layout/IconVerticalSolidList"/>
    <dgm:cxn modelId="{0D137F9B-4E85-47C4-B03A-9C6DAF26CF0E}" type="presOf" srcId="{FD11BB1E-F619-438A-9F76-4F05D1339F25}" destId="{53049D18-AAD5-4E64-A943-2DC8F9AA77F2}" srcOrd="0" destOrd="0" presId="urn:microsoft.com/office/officeart/2018/2/layout/IconVerticalSolidList"/>
    <dgm:cxn modelId="{20303CA0-08E6-472A-A0C3-40DE8DF9D37C}" srcId="{FD11BB1E-F619-438A-9F76-4F05D1339F25}" destId="{92EE9975-1CE0-44B9-BCDD-6AEED551FD7C}" srcOrd="2" destOrd="0" parTransId="{AC870FAF-0624-4876-B07D-5E57D08C8D22}" sibTransId="{5CA31E80-F613-4B37-81C8-5CD46F649004}"/>
    <dgm:cxn modelId="{B53824C6-9A1F-4CDE-BEC0-543AE2A555A8}" srcId="{FD11BB1E-F619-438A-9F76-4F05D1339F25}" destId="{C93091DA-C662-4B46-8B1F-D9CFC5B5A0D1}" srcOrd="3" destOrd="0" parTransId="{6C121993-377B-486F-956D-97A44119DAF3}" sibTransId="{F793E5A5-66FA-4613-8D2C-CB8ED6E1C4DC}"/>
    <dgm:cxn modelId="{37ABC7CF-CE4C-486F-989B-6F40D1808C89}" type="presOf" srcId="{C22564AC-8629-495C-B6BE-E1F2C3705D8B}" destId="{8C679617-F9B5-430A-BC38-A1677909A635}" srcOrd="0" destOrd="0" presId="urn:microsoft.com/office/officeart/2018/2/layout/IconVerticalSolidList"/>
    <dgm:cxn modelId="{322B5CE7-4786-4743-839A-075D631F3422}" type="presOf" srcId="{B691EF01-3884-4529-913D-AF78E7921DC3}" destId="{FFB0E855-B66E-48A8-A55B-98C685863FE7}" srcOrd="0" destOrd="0" presId="urn:microsoft.com/office/officeart/2018/2/layout/IconVerticalSolidList"/>
    <dgm:cxn modelId="{45FB4C77-7494-479E-AC7D-7287D6E21624}" type="presParOf" srcId="{53049D18-AAD5-4E64-A943-2DC8F9AA77F2}" destId="{B65BB399-CB67-4C1E-9600-7A4F18A08AB9}" srcOrd="0" destOrd="0" presId="urn:microsoft.com/office/officeart/2018/2/layout/IconVerticalSolidList"/>
    <dgm:cxn modelId="{A9056A8A-9B91-47D7-BCA3-45C3AB413283}" type="presParOf" srcId="{B65BB399-CB67-4C1E-9600-7A4F18A08AB9}" destId="{A8072208-8279-43EC-A250-E58A5D28DF6C}" srcOrd="0" destOrd="0" presId="urn:microsoft.com/office/officeart/2018/2/layout/IconVerticalSolidList"/>
    <dgm:cxn modelId="{798140AB-DFAF-4FFA-8E18-F7C163BF9449}" type="presParOf" srcId="{B65BB399-CB67-4C1E-9600-7A4F18A08AB9}" destId="{6F1C5B43-302F-4A62-8D4E-657A562DBF2A}" srcOrd="1" destOrd="0" presId="urn:microsoft.com/office/officeart/2018/2/layout/IconVerticalSolidList"/>
    <dgm:cxn modelId="{73F1720A-6139-4DE0-B365-F0E3C957DD04}" type="presParOf" srcId="{B65BB399-CB67-4C1E-9600-7A4F18A08AB9}" destId="{DBFEF97E-B1FF-49C4-A7BB-DAC37737934F}" srcOrd="2" destOrd="0" presId="urn:microsoft.com/office/officeart/2018/2/layout/IconVerticalSolidList"/>
    <dgm:cxn modelId="{480CB57D-E02E-47FE-91B2-92FBBD1F2DFF}" type="presParOf" srcId="{B65BB399-CB67-4C1E-9600-7A4F18A08AB9}" destId="{8C679617-F9B5-430A-BC38-A1677909A635}" srcOrd="3" destOrd="0" presId="urn:microsoft.com/office/officeart/2018/2/layout/IconVerticalSolidList"/>
    <dgm:cxn modelId="{FE13DD04-F462-4029-AFE5-E15C038A155A}" type="presParOf" srcId="{53049D18-AAD5-4E64-A943-2DC8F9AA77F2}" destId="{32EC374F-9511-4A47-842E-77F65120A650}" srcOrd="1" destOrd="0" presId="urn:microsoft.com/office/officeart/2018/2/layout/IconVerticalSolidList"/>
    <dgm:cxn modelId="{3AB0C08A-CAED-4D87-89EA-C4DE32E624C7}" type="presParOf" srcId="{53049D18-AAD5-4E64-A943-2DC8F9AA77F2}" destId="{B1574150-1571-4E8B-84CF-EB05C511A8A1}" srcOrd="2" destOrd="0" presId="urn:microsoft.com/office/officeart/2018/2/layout/IconVerticalSolidList"/>
    <dgm:cxn modelId="{CCD4F7F8-EF45-4A99-831B-07AAEB498E2B}" type="presParOf" srcId="{B1574150-1571-4E8B-84CF-EB05C511A8A1}" destId="{C0FDD5DE-F94A-4E59-8357-F53B6354123B}" srcOrd="0" destOrd="0" presId="urn:microsoft.com/office/officeart/2018/2/layout/IconVerticalSolidList"/>
    <dgm:cxn modelId="{D579B7FD-ADD6-47FD-B17F-2D34FE3B4470}" type="presParOf" srcId="{B1574150-1571-4E8B-84CF-EB05C511A8A1}" destId="{AD69F8BA-D18F-47A9-B0DD-1023AEA6B78A}" srcOrd="1" destOrd="0" presId="urn:microsoft.com/office/officeart/2018/2/layout/IconVerticalSolidList"/>
    <dgm:cxn modelId="{EC87F00B-3C84-4B6E-BB89-0ECA93763615}" type="presParOf" srcId="{B1574150-1571-4E8B-84CF-EB05C511A8A1}" destId="{4851568F-D0A1-43CF-A8AC-36F4F79F56C3}" srcOrd="2" destOrd="0" presId="urn:microsoft.com/office/officeart/2018/2/layout/IconVerticalSolidList"/>
    <dgm:cxn modelId="{82F55C68-F079-4D08-9BAB-57352DE4FE89}" type="presParOf" srcId="{B1574150-1571-4E8B-84CF-EB05C511A8A1}" destId="{FFB0E855-B66E-48A8-A55B-98C685863FE7}" srcOrd="3" destOrd="0" presId="urn:microsoft.com/office/officeart/2018/2/layout/IconVerticalSolidList"/>
    <dgm:cxn modelId="{C590D4E6-B657-4E11-9D06-B73D54CB9395}" type="presParOf" srcId="{53049D18-AAD5-4E64-A943-2DC8F9AA77F2}" destId="{ECFDC247-B335-4A37-BC94-C7F52038A641}" srcOrd="3" destOrd="0" presId="urn:microsoft.com/office/officeart/2018/2/layout/IconVerticalSolidList"/>
    <dgm:cxn modelId="{8EBFBE79-9A43-4D55-8693-DA06F6AFD8AB}" type="presParOf" srcId="{53049D18-AAD5-4E64-A943-2DC8F9AA77F2}" destId="{F6D8E4BF-F418-464F-8A19-32C637713461}" srcOrd="4" destOrd="0" presId="urn:microsoft.com/office/officeart/2018/2/layout/IconVerticalSolidList"/>
    <dgm:cxn modelId="{6ECBAED4-7006-476E-B6F9-5CE93FB19AF5}" type="presParOf" srcId="{F6D8E4BF-F418-464F-8A19-32C637713461}" destId="{3841B12F-9C6E-4CE4-B684-6430EEEE40E6}" srcOrd="0" destOrd="0" presId="urn:microsoft.com/office/officeart/2018/2/layout/IconVerticalSolidList"/>
    <dgm:cxn modelId="{95367760-D31C-4C84-8B16-8D8CDAA49B67}" type="presParOf" srcId="{F6D8E4BF-F418-464F-8A19-32C637713461}" destId="{269717C6-2716-4444-9D8B-A146A4A2AA7D}" srcOrd="1" destOrd="0" presId="urn:microsoft.com/office/officeart/2018/2/layout/IconVerticalSolidList"/>
    <dgm:cxn modelId="{2C5AEDE3-647B-4DFD-BC3D-1ABB4C8B2DAC}" type="presParOf" srcId="{F6D8E4BF-F418-464F-8A19-32C637713461}" destId="{3C662B1F-CFE1-46CA-989E-16D48966D89E}" srcOrd="2" destOrd="0" presId="urn:microsoft.com/office/officeart/2018/2/layout/IconVerticalSolidList"/>
    <dgm:cxn modelId="{2E101E37-374B-4A01-80E2-CA933BEF9C87}" type="presParOf" srcId="{F6D8E4BF-F418-464F-8A19-32C637713461}" destId="{58D9A3B2-646C-44F1-990F-C5BC0472B136}" srcOrd="3" destOrd="0" presId="urn:microsoft.com/office/officeart/2018/2/layout/IconVerticalSolidList"/>
    <dgm:cxn modelId="{663979E3-C9E1-4942-BB34-E8A2F9B85F71}" type="presParOf" srcId="{53049D18-AAD5-4E64-A943-2DC8F9AA77F2}" destId="{9F4D3724-ABFC-4CA7-9B67-8BC8FADEB4F5}" srcOrd="5" destOrd="0" presId="urn:microsoft.com/office/officeart/2018/2/layout/IconVerticalSolidList"/>
    <dgm:cxn modelId="{137A629F-2261-462C-A8A8-720FE0B697CA}" type="presParOf" srcId="{53049D18-AAD5-4E64-A943-2DC8F9AA77F2}" destId="{604064B2-D8B3-415B-9549-486FC60D4153}" srcOrd="6" destOrd="0" presId="urn:microsoft.com/office/officeart/2018/2/layout/IconVerticalSolidList"/>
    <dgm:cxn modelId="{8665858A-B1C2-4346-8A86-1949709463AF}" type="presParOf" srcId="{604064B2-D8B3-415B-9549-486FC60D4153}" destId="{1252EC68-9013-4E5E-977D-3ACE2854072A}" srcOrd="0" destOrd="0" presId="urn:microsoft.com/office/officeart/2018/2/layout/IconVerticalSolidList"/>
    <dgm:cxn modelId="{F631EBFE-ABA1-44B3-9DC7-F5B26403D6B5}" type="presParOf" srcId="{604064B2-D8B3-415B-9549-486FC60D4153}" destId="{DB390043-D9F2-48FD-B7D6-6CCF31991082}" srcOrd="1" destOrd="0" presId="urn:microsoft.com/office/officeart/2018/2/layout/IconVerticalSolidList"/>
    <dgm:cxn modelId="{205AE28A-E744-4193-A799-8CD745C67AE2}" type="presParOf" srcId="{604064B2-D8B3-415B-9549-486FC60D4153}" destId="{5A7ADE48-C928-4EB7-8796-31A1DC720B5B}" srcOrd="2" destOrd="0" presId="urn:microsoft.com/office/officeart/2018/2/layout/IconVerticalSolidList"/>
    <dgm:cxn modelId="{E2630AD4-36BC-4681-894B-23ACE31E6389}" type="presParOf" srcId="{604064B2-D8B3-415B-9549-486FC60D4153}" destId="{8005FEF3-6128-4A1C-B71F-25CA26D4B7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2115CB-1F19-4FB0-82D6-8B71D0AB593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8845875-16A7-4653-94AD-396C4475F548}">
      <dgm:prSet/>
      <dgm:spPr/>
      <dgm:t>
        <a:bodyPr/>
        <a:lstStyle/>
        <a:p>
          <a:r>
            <a:rPr lang="en-GB"/>
            <a:t>Create a culture of professionalism: Lead by example</a:t>
          </a:r>
          <a:endParaRPr lang="en-US"/>
        </a:p>
      </dgm:t>
    </dgm:pt>
    <dgm:pt modelId="{2347FB8A-ACB4-477A-A6A1-02009A121335}" type="parTrans" cxnId="{517B7D83-35DB-4910-B55A-DD81D47D927E}">
      <dgm:prSet/>
      <dgm:spPr/>
      <dgm:t>
        <a:bodyPr/>
        <a:lstStyle/>
        <a:p>
          <a:endParaRPr lang="en-US"/>
        </a:p>
      </dgm:t>
    </dgm:pt>
    <dgm:pt modelId="{D9D8B575-829A-4331-A30E-5BBA6E9F5DF1}" type="sibTrans" cxnId="{517B7D83-35DB-4910-B55A-DD81D47D927E}">
      <dgm:prSet/>
      <dgm:spPr/>
      <dgm:t>
        <a:bodyPr/>
        <a:lstStyle/>
        <a:p>
          <a:endParaRPr lang="en-US"/>
        </a:p>
      </dgm:t>
    </dgm:pt>
    <dgm:pt modelId="{128501B0-69CA-48CE-B684-7435525DA1A5}">
      <dgm:prSet/>
      <dgm:spPr/>
      <dgm:t>
        <a:bodyPr/>
        <a:lstStyle/>
        <a:p>
          <a:r>
            <a:rPr lang="en-GB"/>
            <a:t>Ensure psychological safety: Encourage open discussions about challenges</a:t>
          </a:r>
          <a:endParaRPr lang="en-US"/>
        </a:p>
      </dgm:t>
    </dgm:pt>
    <dgm:pt modelId="{6354EAA4-3F36-4115-A5D1-121D8EA78633}" type="parTrans" cxnId="{DE6A89AE-61D5-428C-B859-19F0969A1BAE}">
      <dgm:prSet/>
      <dgm:spPr/>
      <dgm:t>
        <a:bodyPr/>
        <a:lstStyle/>
        <a:p>
          <a:endParaRPr lang="en-US"/>
        </a:p>
      </dgm:t>
    </dgm:pt>
    <dgm:pt modelId="{FB88191B-BF37-4D97-9341-3A15AC5A116C}" type="sibTrans" cxnId="{DE6A89AE-61D5-428C-B859-19F0969A1BAE}">
      <dgm:prSet/>
      <dgm:spPr/>
      <dgm:t>
        <a:bodyPr/>
        <a:lstStyle/>
        <a:p>
          <a:endParaRPr lang="en-US"/>
        </a:p>
      </dgm:t>
    </dgm:pt>
    <dgm:pt modelId="{4261D188-7CF0-44CD-A7F2-C17F192862EA}">
      <dgm:prSet/>
      <dgm:spPr/>
      <dgm:t>
        <a:bodyPr/>
        <a:lstStyle/>
        <a:p>
          <a:r>
            <a:rPr lang="en-GB"/>
            <a:t>Reflect on personal biases: Be aware of how behaviour affects students</a:t>
          </a:r>
          <a:endParaRPr lang="en-US"/>
        </a:p>
      </dgm:t>
    </dgm:pt>
    <dgm:pt modelId="{B74A8319-FA50-4D26-888D-BD8B0D11C74E}" type="parTrans" cxnId="{81044E8E-8CA9-4FC5-BC5A-5C7D1CF83597}">
      <dgm:prSet/>
      <dgm:spPr/>
      <dgm:t>
        <a:bodyPr/>
        <a:lstStyle/>
        <a:p>
          <a:endParaRPr lang="en-US"/>
        </a:p>
      </dgm:t>
    </dgm:pt>
    <dgm:pt modelId="{9D2B9BEB-BAE9-49C1-8E44-9E5CC52FF158}" type="sibTrans" cxnId="{81044E8E-8CA9-4FC5-BC5A-5C7D1CF83597}">
      <dgm:prSet/>
      <dgm:spPr/>
      <dgm:t>
        <a:bodyPr/>
        <a:lstStyle/>
        <a:p>
          <a:endParaRPr lang="en-US"/>
        </a:p>
      </dgm:t>
    </dgm:pt>
    <dgm:pt modelId="{607611DC-BB7F-4F5D-B60A-12BC60087FA7}" type="pres">
      <dgm:prSet presAssocID="{E62115CB-1F19-4FB0-82D6-8B71D0AB593C}" presName="root" presStyleCnt="0">
        <dgm:presLayoutVars>
          <dgm:dir/>
          <dgm:resizeHandles val="exact"/>
        </dgm:presLayoutVars>
      </dgm:prSet>
      <dgm:spPr/>
    </dgm:pt>
    <dgm:pt modelId="{C33D763F-CE3A-472E-98D4-825F9E3D8E3B}" type="pres">
      <dgm:prSet presAssocID="{18845875-16A7-4653-94AD-396C4475F548}" presName="compNode" presStyleCnt="0"/>
      <dgm:spPr/>
    </dgm:pt>
    <dgm:pt modelId="{89E47E39-8216-44F8-83DE-2D540B089D05}" type="pres">
      <dgm:prSet presAssocID="{18845875-16A7-4653-94AD-396C4475F548}" presName="bgRect" presStyleLbl="bgShp" presStyleIdx="0" presStyleCnt="3"/>
      <dgm:spPr/>
    </dgm:pt>
    <dgm:pt modelId="{2F914F18-EF9C-473A-93D1-976D9EEDD09E}" type="pres">
      <dgm:prSet presAssocID="{18845875-16A7-4653-94AD-396C4475F5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9217B87C-CCE0-44BA-94A5-0D63BA96FCD5}" type="pres">
      <dgm:prSet presAssocID="{18845875-16A7-4653-94AD-396C4475F548}" presName="spaceRect" presStyleCnt="0"/>
      <dgm:spPr/>
    </dgm:pt>
    <dgm:pt modelId="{D3409AC6-9ACE-45F2-BA1A-1C93C1C92D9F}" type="pres">
      <dgm:prSet presAssocID="{18845875-16A7-4653-94AD-396C4475F548}" presName="parTx" presStyleLbl="revTx" presStyleIdx="0" presStyleCnt="3">
        <dgm:presLayoutVars>
          <dgm:chMax val="0"/>
          <dgm:chPref val="0"/>
        </dgm:presLayoutVars>
      </dgm:prSet>
      <dgm:spPr/>
    </dgm:pt>
    <dgm:pt modelId="{8B66F153-2CD7-4C5A-9409-6A366B2C2D37}" type="pres">
      <dgm:prSet presAssocID="{D9D8B575-829A-4331-A30E-5BBA6E9F5DF1}" presName="sibTrans" presStyleCnt="0"/>
      <dgm:spPr/>
    </dgm:pt>
    <dgm:pt modelId="{72C35FE9-B0D2-4D5E-882E-07ACF6598448}" type="pres">
      <dgm:prSet presAssocID="{128501B0-69CA-48CE-B684-7435525DA1A5}" presName="compNode" presStyleCnt="0"/>
      <dgm:spPr/>
    </dgm:pt>
    <dgm:pt modelId="{A904F6A7-1695-4A18-BB73-F79ADFFFDB1F}" type="pres">
      <dgm:prSet presAssocID="{128501B0-69CA-48CE-B684-7435525DA1A5}" presName="bgRect" presStyleLbl="bgShp" presStyleIdx="1" presStyleCnt="3"/>
      <dgm:spPr/>
    </dgm:pt>
    <dgm:pt modelId="{6BC8339B-5FDF-40E5-B035-6709018F9D8F}" type="pres">
      <dgm:prSet presAssocID="{128501B0-69CA-48CE-B684-7435525DA1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AFB15D4-3375-471A-8E22-6CDC434BCE22}" type="pres">
      <dgm:prSet presAssocID="{128501B0-69CA-48CE-B684-7435525DA1A5}" presName="spaceRect" presStyleCnt="0"/>
      <dgm:spPr/>
    </dgm:pt>
    <dgm:pt modelId="{F1E753D5-5394-4876-BCDC-32F05D4EB00E}" type="pres">
      <dgm:prSet presAssocID="{128501B0-69CA-48CE-B684-7435525DA1A5}" presName="parTx" presStyleLbl="revTx" presStyleIdx="1" presStyleCnt="3">
        <dgm:presLayoutVars>
          <dgm:chMax val="0"/>
          <dgm:chPref val="0"/>
        </dgm:presLayoutVars>
      </dgm:prSet>
      <dgm:spPr/>
    </dgm:pt>
    <dgm:pt modelId="{5EA621C4-F1EB-4C23-9CBF-EBEC5966D16D}" type="pres">
      <dgm:prSet presAssocID="{FB88191B-BF37-4D97-9341-3A15AC5A116C}" presName="sibTrans" presStyleCnt="0"/>
      <dgm:spPr/>
    </dgm:pt>
    <dgm:pt modelId="{266C6E31-8192-4539-A241-189C4E695272}" type="pres">
      <dgm:prSet presAssocID="{4261D188-7CF0-44CD-A7F2-C17F192862EA}" presName="compNode" presStyleCnt="0"/>
      <dgm:spPr/>
    </dgm:pt>
    <dgm:pt modelId="{A5C1A149-02AA-431D-B8BB-8324C396C505}" type="pres">
      <dgm:prSet presAssocID="{4261D188-7CF0-44CD-A7F2-C17F192862EA}" presName="bgRect" presStyleLbl="bgShp" presStyleIdx="2" presStyleCnt="3"/>
      <dgm:spPr/>
    </dgm:pt>
    <dgm:pt modelId="{59750483-1310-47A6-BDCB-11B1763D402F}" type="pres">
      <dgm:prSet presAssocID="{4261D188-7CF0-44CD-A7F2-C17F192862E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C49E626E-EC1E-406B-B9A1-B8D651E0261C}" type="pres">
      <dgm:prSet presAssocID="{4261D188-7CF0-44CD-A7F2-C17F192862EA}" presName="spaceRect" presStyleCnt="0"/>
      <dgm:spPr/>
    </dgm:pt>
    <dgm:pt modelId="{600742CF-B8B0-47F1-8522-4265399002C4}" type="pres">
      <dgm:prSet presAssocID="{4261D188-7CF0-44CD-A7F2-C17F192862EA}" presName="parTx" presStyleLbl="revTx" presStyleIdx="2" presStyleCnt="3">
        <dgm:presLayoutVars>
          <dgm:chMax val="0"/>
          <dgm:chPref val="0"/>
        </dgm:presLayoutVars>
      </dgm:prSet>
      <dgm:spPr/>
    </dgm:pt>
  </dgm:ptLst>
  <dgm:cxnLst>
    <dgm:cxn modelId="{610EFC10-14DF-4BF4-9801-FF421FECB038}" type="presOf" srcId="{E62115CB-1F19-4FB0-82D6-8B71D0AB593C}" destId="{607611DC-BB7F-4F5D-B60A-12BC60087FA7}" srcOrd="0" destOrd="0" presId="urn:microsoft.com/office/officeart/2018/2/layout/IconVerticalSolidList"/>
    <dgm:cxn modelId="{62F1421B-3A3E-4144-8861-AA1E5AA0C32D}" type="presOf" srcId="{128501B0-69CA-48CE-B684-7435525DA1A5}" destId="{F1E753D5-5394-4876-BCDC-32F05D4EB00E}" srcOrd="0" destOrd="0" presId="urn:microsoft.com/office/officeart/2018/2/layout/IconVerticalSolidList"/>
    <dgm:cxn modelId="{5A396F71-7257-46D4-8C4E-6E9236235FAC}" type="presOf" srcId="{4261D188-7CF0-44CD-A7F2-C17F192862EA}" destId="{600742CF-B8B0-47F1-8522-4265399002C4}" srcOrd="0" destOrd="0" presId="urn:microsoft.com/office/officeart/2018/2/layout/IconVerticalSolidList"/>
    <dgm:cxn modelId="{517B7D83-35DB-4910-B55A-DD81D47D927E}" srcId="{E62115CB-1F19-4FB0-82D6-8B71D0AB593C}" destId="{18845875-16A7-4653-94AD-396C4475F548}" srcOrd="0" destOrd="0" parTransId="{2347FB8A-ACB4-477A-A6A1-02009A121335}" sibTransId="{D9D8B575-829A-4331-A30E-5BBA6E9F5DF1}"/>
    <dgm:cxn modelId="{81044E8E-8CA9-4FC5-BC5A-5C7D1CF83597}" srcId="{E62115CB-1F19-4FB0-82D6-8B71D0AB593C}" destId="{4261D188-7CF0-44CD-A7F2-C17F192862EA}" srcOrd="2" destOrd="0" parTransId="{B74A8319-FA50-4D26-888D-BD8B0D11C74E}" sibTransId="{9D2B9BEB-BAE9-49C1-8E44-9E5CC52FF158}"/>
    <dgm:cxn modelId="{DE6A89AE-61D5-428C-B859-19F0969A1BAE}" srcId="{E62115CB-1F19-4FB0-82D6-8B71D0AB593C}" destId="{128501B0-69CA-48CE-B684-7435525DA1A5}" srcOrd="1" destOrd="0" parTransId="{6354EAA4-3F36-4115-A5D1-121D8EA78633}" sibTransId="{FB88191B-BF37-4D97-9341-3A15AC5A116C}"/>
    <dgm:cxn modelId="{61DBB9CF-5D92-43C4-BC55-E64D333521F0}" type="presOf" srcId="{18845875-16A7-4653-94AD-396C4475F548}" destId="{D3409AC6-9ACE-45F2-BA1A-1C93C1C92D9F}" srcOrd="0" destOrd="0" presId="urn:microsoft.com/office/officeart/2018/2/layout/IconVerticalSolidList"/>
    <dgm:cxn modelId="{D2917CAF-1217-4D1F-84D3-D95DEEF031FB}" type="presParOf" srcId="{607611DC-BB7F-4F5D-B60A-12BC60087FA7}" destId="{C33D763F-CE3A-472E-98D4-825F9E3D8E3B}" srcOrd="0" destOrd="0" presId="urn:microsoft.com/office/officeart/2018/2/layout/IconVerticalSolidList"/>
    <dgm:cxn modelId="{7B0F4DDC-E2C0-43CA-B62D-DA767B315E46}" type="presParOf" srcId="{C33D763F-CE3A-472E-98D4-825F9E3D8E3B}" destId="{89E47E39-8216-44F8-83DE-2D540B089D05}" srcOrd="0" destOrd="0" presId="urn:microsoft.com/office/officeart/2018/2/layout/IconVerticalSolidList"/>
    <dgm:cxn modelId="{3EF2B014-A6DA-4778-A6B3-A1F168DB16F5}" type="presParOf" srcId="{C33D763F-CE3A-472E-98D4-825F9E3D8E3B}" destId="{2F914F18-EF9C-473A-93D1-976D9EEDD09E}" srcOrd="1" destOrd="0" presId="urn:microsoft.com/office/officeart/2018/2/layout/IconVerticalSolidList"/>
    <dgm:cxn modelId="{C777897D-919C-4CB7-9F50-41064AA8BFB2}" type="presParOf" srcId="{C33D763F-CE3A-472E-98D4-825F9E3D8E3B}" destId="{9217B87C-CCE0-44BA-94A5-0D63BA96FCD5}" srcOrd="2" destOrd="0" presId="urn:microsoft.com/office/officeart/2018/2/layout/IconVerticalSolidList"/>
    <dgm:cxn modelId="{4FE06A37-D682-49C3-9A3B-C3DBCF4109BB}" type="presParOf" srcId="{C33D763F-CE3A-472E-98D4-825F9E3D8E3B}" destId="{D3409AC6-9ACE-45F2-BA1A-1C93C1C92D9F}" srcOrd="3" destOrd="0" presId="urn:microsoft.com/office/officeart/2018/2/layout/IconVerticalSolidList"/>
    <dgm:cxn modelId="{FD8B8EEF-88BE-40D6-907F-33D04A0E8EED}" type="presParOf" srcId="{607611DC-BB7F-4F5D-B60A-12BC60087FA7}" destId="{8B66F153-2CD7-4C5A-9409-6A366B2C2D37}" srcOrd="1" destOrd="0" presId="urn:microsoft.com/office/officeart/2018/2/layout/IconVerticalSolidList"/>
    <dgm:cxn modelId="{E9C7E24F-F816-4ECF-ACBC-E5890E7674BB}" type="presParOf" srcId="{607611DC-BB7F-4F5D-B60A-12BC60087FA7}" destId="{72C35FE9-B0D2-4D5E-882E-07ACF6598448}" srcOrd="2" destOrd="0" presId="urn:microsoft.com/office/officeart/2018/2/layout/IconVerticalSolidList"/>
    <dgm:cxn modelId="{7D782EC6-7D10-4466-B66D-AEE190A07FAE}" type="presParOf" srcId="{72C35FE9-B0D2-4D5E-882E-07ACF6598448}" destId="{A904F6A7-1695-4A18-BB73-F79ADFFFDB1F}" srcOrd="0" destOrd="0" presId="urn:microsoft.com/office/officeart/2018/2/layout/IconVerticalSolidList"/>
    <dgm:cxn modelId="{3494F3D5-D8F9-470D-8E0B-F4132187E31F}" type="presParOf" srcId="{72C35FE9-B0D2-4D5E-882E-07ACF6598448}" destId="{6BC8339B-5FDF-40E5-B035-6709018F9D8F}" srcOrd="1" destOrd="0" presId="urn:microsoft.com/office/officeart/2018/2/layout/IconVerticalSolidList"/>
    <dgm:cxn modelId="{DC403038-13A0-4D90-9207-1609BD5C334F}" type="presParOf" srcId="{72C35FE9-B0D2-4D5E-882E-07ACF6598448}" destId="{8AFB15D4-3375-471A-8E22-6CDC434BCE22}" srcOrd="2" destOrd="0" presId="urn:microsoft.com/office/officeart/2018/2/layout/IconVerticalSolidList"/>
    <dgm:cxn modelId="{C48EED9B-6176-4A56-9262-45D896C822A2}" type="presParOf" srcId="{72C35FE9-B0D2-4D5E-882E-07ACF6598448}" destId="{F1E753D5-5394-4876-BCDC-32F05D4EB00E}" srcOrd="3" destOrd="0" presId="urn:microsoft.com/office/officeart/2018/2/layout/IconVerticalSolidList"/>
    <dgm:cxn modelId="{DFCC4636-EA67-4526-99AF-7335CEC90A26}" type="presParOf" srcId="{607611DC-BB7F-4F5D-B60A-12BC60087FA7}" destId="{5EA621C4-F1EB-4C23-9CBF-EBEC5966D16D}" srcOrd="3" destOrd="0" presId="urn:microsoft.com/office/officeart/2018/2/layout/IconVerticalSolidList"/>
    <dgm:cxn modelId="{F292EBC1-B601-4A75-9C9D-1EBB778D2FA6}" type="presParOf" srcId="{607611DC-BB7F-4F5D-B60A-12BC60087FA7}" destId="{266C6E31-8192-4539-A241-189C4E695272}" srcOrd="4" destOrd="0" presId="urn:microsoft.com/office/officeart/2018/2/layout/IconVerticalSolidList"/>
    <dgm:cxn modelId="{BAF2EF3E-B210-485D-A3BC-C983B7378C4E}" type="presParOf" srcId="{266C6E31-8192-4539-A241-189C4E695272}" destId="{A5C1A149-02AA-431D-B8BB-8324C396C505}" srcOrd="0" destOrd="0" presId="urn:microsoft.com/office/officeart/2018/2/layout/IconVerticalSolidList"/>
    <dgm:cxn modelId="{B2105F95-41AB-4FDB-898A-7A9BD53DB94A}" type="presParOf" srcId="{266C6E31-8192-4539-A241-189C4E695272}" destId="{59750483-1310-47A6-BDCB-11B1763D402F}" srcOrd="1" destOrd="0" presId="urn:microsoft.com/office/officeart/2018/2/layout/IconVerticalSolidList"/>
    <dgm:cxn modelId="{C882D92D-771B-4888-ABB4-7895AD60787B}" type="presParOf" srcId="{266C6E31-8192-4539-A241-189C4E695272}" destId="{C49E626E-EC1E-406B-B9A1-B8D651E0261C}" srcOrd="2" destOrd="0" presId="urn:microsoft.com/office/officeart/2018/2/layout/IconVerticalSolidList"/>
    <dgm:cxn modelId="{432DFFCB-6B16-46E9-BD26-FF4F5010E0D8}" type="presParOf" srcId="{266C6E31-8192-4539-A241-189C4E695272}" destId="{600742CF-B8B0-47F1-8522-426539900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71595E-A202-4748-A3AF-2A1E08F8A8E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38926D2-7F25-4761-BB78-FCBF582275F3}">
      <dgm:prSet/>
      <dgm:spPr/>
      <dgm:t>
        <a:bodyPr/>
        <a:lstStyle/>
        <a:p>
          <a:r>
            <a:rPr lang="en-GB"/>
            <a:t>Engage in self-reflection</a:t>
          </a:r>
          <a:endParaRPr lang="en-US"/>
        </a:p>
      </dgm:t>
    </dgm:pt>
    <dgm:pt modelId="{EE5BE141-6C49-49B8-84FA-CA2A65D958C6}" type="parTrans" cxnId="{D13FD0CF-4CBA-44BC-97B5-4CDCC6879EC6}">
      <dgm:prSet/>
      <dgm:spPr/>
      <dgm:t>
        <a:bodyPr/>
        <a:lstStyle/>
        <a:p>
          <a:endParaRPr lang="en-US"/>
        </a:p>
      </dgm:t>
    </dgm:pt>
    <dgm:pt modelId="{137E0B9A-1FA6-4ECD-8C8D-042A7FE81607}" type="sibTrans" cxnId="{D13FD0CF-4CBA-44BC-97B5-4CDCC6879EC6}">
      <dgm:prSet/>
      <dgm:spPr/>
      <dgm:t>
        <a:bodyPr/>
        <a:lstStyle/>
        <a:p>
          <a:endParaRPr lang="en-US"/>
        </a:p>
      </dgm:t>
    </dgm:pt>
    <dgm:pt modelId="{12A367C1-8331-48F7-BAC5-4E8A0F5328FF}">
      <dgm:prSet/>
      <dgm:spPr/>
      <dgm:t>
        <a:bodyPr/>
        <a:lstStyle/>
        <a:p>
          <a:r>
            <a:rPr lang="en-GB"/>
            <a:t>Seek role models and mentorship</a:t>
          </a:r>
          <a:endParaRPr lang="en-US"/>
        </a:p>
      </dgm:t>
    </dgm:pt>
    <dgm:pt modelId="{35A72D00-652A-40C1-AC6B-9F6666EBCE17}" type="parTrans" cxnId="{5D07DC22-67C9-46F4-9032-72A83D81B48F}">
      <dgm:prSet/>
      <dgm:spPr/>
      <dgm:t>
        <a:bodyPr/>
        <a:lstStyle/>
        <a:p>
          <a:endParaRPr lang="en-US"/>
        </a:p>
      </dgm:t>
    </dgm:pt>
    <dgm:pt modelId="{8DCF9D03-E730-4A77-83AD-8A5E7D3BDB2C}" type="sibTrans" cxnId="{5D07DC22-67C9-46F4-9032-72A83D81B48F}">
      <dgm:prSet/>
      <dgm:spPr/>
      <dgm:t>
        <a:bodyPr/>
        <a:lstStyle/>
        <a:p>
          <a:endParaRPr lang="en-US"/>
        </a:p>
      </dgm:t>
    </dgm:pt>
    <dgm:pt modelId="{12E5884F-CFCE-4BE9-9B8D-A0EF77BC7EE5}">
      <dgm:prSet/>
      <dgm:spPr/>
      <dgm:t>
        <a:bodyPr/>
        <a:lstStyle/>
        <a:p>
          <a:r>
            <a:rPr lang="en-GB"/>
            <a:t>Uphold professional standards in academic and clinical settings</a:t>
          </a:r>
          <a:endParaRPr lang="en-US"/>
        </a:p>
      </dgm:t>
    </dgm:pt>
    <dgm:pt modelId="{7A4C013A-9EC4-40E5-8700-667DFAAC2157}" type="parTrans" cxnId="{90A5AC2C-B79E-4A29-A5BB-4310A620DE68}">
      <dgm:prSet/>
      <dgm:spPr/>
      <dgm:t>
        <a:bodyPr/>
        <a:lstStyle/>
        <a:p>
          <a:endParaRPr lang="en-US"/>
        </a:p>
      </dgm:t>
    </dgm:pt>
    <dgm:pt modelId="{EA07EF49-5E75-421F-9D33-4DD744B6F414}" type="sibTrans" cxnId="{90A5AC2C-B79E-4A29-A5BB-4310A620DE68}">
      <dgm:prSet/>
      <dgm:spPr/>
      <dgm:t>
        <a:bodyPr/>
        <a:lstStyle/>
        <a:p>
          <a:endParaRPr lang="en-US"/>
        </a:p>
      </dgm:t>
    </dgm:pt>
    <dgm:pt modelId="{57E93668-3783-474B-AF07-79D1F419F58C}" type="pres">
      <dgm:prSet presAssocID="{A071595E-A202-4748-A3AF-2A1E08F8A8E8}" presName="root" presStyleCnt="0">
        <dgm:presLayoutVars>
          <dgm:dir/>
          <dgm:resizeHandles val="exact"/>
        </dgm:presLayoutVars>
      </dgm:prSet>
      <dgm:spPr/>
    </dgm:pt>
    <dgm:pt modelId="{6A1D51FF-9E9A-43CD-AC84-32A890E76914}" type="pres">
      <dgm:prSet presAssocID="{D38926D2-7F25-4761-BB78-FCBF582275F3}" presName="compNode" presStyleCnt="0"/>
      <dgm:spPr/>
    </dgm:pt>
    <dgm:pt modelId="{E3D5A7A8-06D5-445F-A7C5-351E0D580F90}" type="pres">
      <dgm:prSet presAssocID="{D38926D2-7F25-4761-BB78-FCBF582275F3}" presName="bgRect" presStyleLbl="bgShp" presStyleIdx="0" presStyleCnt="3"/>
      <dgm:spPr/>
    </dgm:pt>
    <dgm:pt modelId="{9A1C339B-3E68-4CC8-AB0A-92B5B679873B}" type="pres">
      <dgm:prSet presAssocID="{D38926D2-7F25-4761-BB78-FCBF582275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9E08AAAA-96B6-4245-83D7-2AB78808CEBA}" type="pres">
      <dgm:prSet presAssocID="{D38926D2-7F25-4761-BB78-FCBF582275F3}" presName="spaceRect" presStyleCnt="0"/>
      <dgm:spPr/>
    </dgm:pt>
    <dgm:pt modelId="{03C45BE7-C578-4FC7-9558-9C49A0678A16}" type="pres">
      <dgm:prSet presAssocID="{D38926D2-7F25-4761-BB78-FCBF582275F3}" presName="parTx" presStyleLbl="revTx" presStyleIdx="0" presStyleCnt="3">
        <dgm:presLayoutVars>
          <dgm:chMax val="0"/>
          <dgm:chPref val="0"/>
        </dgm:presLayoutVars>
      </dgm:prSet>
      <dgm:spPr/>
    </dgm:pt>
    <dgm:pt modelId="{F44F54D4-FEDA-4F21-9657-CEF3A52A0152}" type="pres">
      <dgm:prSet presAssocID="{137E0B9A-1FA6-4ECD-8C8D-042A7FE81607}" presName="sibTrans" presStyleCnt="0"/>
      <dgm:spPr/>
    </dgm:pt>
    <dgm:pt modelId="{D6B823DA-1510-40F2-B1D9-360A119AC5CE}" type="pres">
      <dgm:prSet presAssocID="{12A367C1-8331-48F7-BAC5-4E8A0F5328FF}" presName="compNode" presStyleCnt="0"/>
      <dgm:spPr/>
    </dgm:pt>
    <dgm:pt modelId="{2DC03127-EC73-4ABA-9F5A-8FD9D509CAD2}" type="pres">
      <dgm:prSet presAssocID="{12A367C1-8331-48F7-BAC5-4E8A0F5328FF}" presName="bgRect" presStyleLbl="bgShp" presStyleIdx="1" presStyleCnt="3"/>
      <dgm:spPr/>
    </dgm:pt>
    <dgm:pt modelId="{C1AB44D3-6C72-4F56-ABE3-0988B707123C}" type="pres">
      <dgm:prSet presAssocID="{12A367C1-8331-48F7-BAC5-4E8A0F5328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5306D208-BE81-472F-B33E-A71861CC50CC}" type="pres">
      <dgm:prSet presAssocID="{12A367C1-8331-48F7-BAC5-4E8A0F5328FF}" presName="spaceRect" presStyleCnt="0"/>
      <dgm:spPr/>
    </dgm:pt>
    <dgm:pt modelId="{51ADD073-9C3C-4AF7-96DA-A9E4D05CAE27}" type="pres">
      <dgm:prSet presAssocID="{12A367C1-8331-48F7-BAC5-4E8A0F5328FF}" presName="parTx" presStyleLbl="revTx" presStyleIdx="1" presStyleCnt="3">
        <dgm:presLayoutVars>
          <dgm:chMax val="0"/>
          <dgm:chPref val="0"/>
        </dgm:presLayoutVars>
      </dgm:prSet>
      <dgm:spPr/>
    </dgm:pt>
    <dgm:pt modelId="{CAB38333-DEA9-4C44-A0BC-30170A4F630C}" type="pres">
      <dgm:prSet presAssocID="{8DCF9D03-E730-4A77-83AD-8A5E7D3BDB2C}" presName="sibTrans" presStyleCnt="0"/>
      <dgm:spPr/>
    </dgm:pt>
    <dgm:pt modelId="{8AB7DF96-343D-41B3-BEFD-E35FBD162A4A}" type="pres">
      <dgm:prSet presAssocID="{12E5884F-CFCE-4BE9-9B8D-A0EF77BC7EE5}" presName="compNode" presStyleCnt="0"/>
      <dgm:spPr/>
    </dgm:pt>
    <dgm:pt modelId="{316E6671-E51B-4A60-BF24-2965F168C013}" type="pres">
      <dgm:prSet presAssocID="{12E5884F-CFCE-4BE9-9B8D-A0EF77BC7EE5}" presName="bgRect" presStyleLbl="bgShp" presStyleIdx="2" presStyleCnt="3"/>
      <dgm:spPr/>
    </dgm:pt>
    <dgm:pt modelId="{BBB522AF-9B8F-4E25-BF2B-C5DAD6CAE157}" type="pres">
      <dgm:prSet presAssocID="{12E5884F-CFCE-4BE9-9B8D-A0EF77BC7E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86EA2E45-804B-4844-B60F-183AA4373EA9}" type="pres">
      <dgm:prSet presAssocID="{12E5884F-CFCE-4BE9-9B8D-A0EF77BC7EE5}" presName="spaceRect" presStyleCnt="0"/>
      <dgm:spPr/>
    </dgm:pt>
    <dgm:pt modelId="{4E0C1543-B543-4142-9AAA-12D8B21A99CA}" type="pres">
      <dgm:prSet presAssocID="{12E5884F-CFCE-4BE9-9B8D-A0EF77BC7EE5}" presName="parTx" presStyleLbl="revTx" presStyleIdx="2" presStyleCnt="3">
        <dgm:presLayoutVars>
          <dgm:chMax val="0"/>
          <dgm:chPref val="0"/>
        </dgm:presLayoutVars>
      </dgm:prSet>
      <dgm:spPr/>
    </dgm:pt>
  </dgm:ptLst>
  <dgm:cxnLst>
    <dgm:cxn modelId="{C9D90F17-F26E-42FA-BA5E-AC25BB65E921}" type="presOf" srcId="{A071595E-A202-4748-A3AF-2A1E08F8A8E8}" destId="{57E93668-3783-474B-AF07-79D1F419F58C}" srcOrd="0" destOrd="0" presId="urn:microsoft.com/office/officeart/2018/2/layout/IconVerticalSolidList"/>
    <dgm:cxn modelId="{5D07DC22-67C9-46F4-9032-72A83D81B48F}" srcId="{A071595E-A202-4748-A3AF-2A1E08F8A8E8}" destId="{12A367C1-8331-48F7-BAC5-4E8A0F5328FF}" srcOrd="1" destOrd="0" parTransId="{35A72D00-652A-40C1-AC6B-9F6666EBCE17}" sibTransId="{8DCF9D03-E730-4A77-83AD-8A5E7D3BDB2C}"/>
    <dgm:cxn modelId="{90A5AC2C-B79E-4A29-A5BB-4310A620DE68}" srcId="{A071595E-A202-4748-A3AF-2A1E08F8A8E8}" destId="{12E5884F-CFCE-4BE9-9B8D-A0EF77BC7EE5}" srcOrd="2" destOrd="0" parTransId="{7A4C013A-9EC4-40E5-8700-667DFAAC2157}" sibTransId="{EA07EF49-5E75-421F-9D33-4DD744B6F414}"/>
    <dgm:cxn modelId="{F7FE023F-9505-4526-81B9-3E9DC510697C}" type="presOf" srcId="{12E5884F-CFCE-4BE9-9B8D-A0EF77BC7EE5}" destId="{4E0C1543-B543-4142-9AAA-12D8B21A99CA}" srcOrd="0" destOrd="0" presId="urn:microsoft.com/office/officeart/2018/2/layout/IconVerticalSolidList"/>
    <dgm:cxn modelId="{162D51B2-FDA4-4D49-9E4F-F0F30ACF9AB9}" type="presOf" srcId="{D38926D2-7F25-4761-BB78-FCBF582275F3}" destId="{03C45BE7-C578-4FC7-9558-9C49A0678A16}" srcOrd="0" destOrd="0" presId="urn:microsoft.com/office/officeart/2018/2/layout/IconVerticalSolidList"/>
    <dgm:cxn modelId="{D13FD0CF-4CBA-44BC-97B5-4CDCC6879EC6}" srcId="{A071595E-A202-4748-A3AF-2A1E08F8A8E8}" destId="{D38926D2-7F25-4761-BB78-FCBF582275F3}" srcOrd="0" destOrd="0" parTransId="{EE5BE141-6C49-49B8-84FA-CA2A65D958C6}" sibTransId="{137E0B9A-1FA6-4ECD-8C8D-042A7FE81607}"/>
    <dgm:cxn modelId="{5C6876DE-96FA-4F61-BEB1-C8160265E38B}" type="presOf" srcId="{12A367C1-8331-48F7-BAC5-4E8A0F5328FF}" destId="{51ADD073-9C3C-4AF7-96DA-A9E4D05CAE27}" srcOrd="0" destOrd="0" presId="urn:microsoft.com/office/officeart/2018/2/layout/IconVerticalSolidList"/>
    <dgm:cxn modelId="{A4EBC954-2C63-4043-A924-8C761B4D0AF7}" type="presParOf" srcId="{57E93668-3783-474B-AF07-79D1F419F58C}" destId="{6A1D51FF-9E9A-43CD-AC84-32A890E76914}" srcOrd="0" destOrd="0" presId="urn:microsoft.com/office/officeart/2018/2/layout/IconVerticalSolidList"/>
    <dgm:cxn modelId="{EB8175DA-FF74-42DC-88C5-14AC985CBFF2}" type="presParOf" srcId="{6A1D51FF-9E9A-43CD-AC84-32A890E76914}" destId="{E3D5A7A8-06D5-445F-A7C5-351E0D580F90}" srcOrd="0" destOrd="0" presId="urn:microsoft.com/office/officeart/2018/2/layout/IconVerticalSolidList"/>
    <dgm:cxn modelId="{F7AB474B-94F0-45DB-A459-F9B8AE4A2AB5}" type="presParOf" srcId="{6A1D51FF-9E9A-43CD-AC84-32A890E76914}" destId="{9A1C339B-3E68-4CC8-AB0A-92B5B679873B}" srcOrd="1" destOrd="0" presId="urn:microsoft.com/office/officeart/2018/2/layout/IconVerticalSolidList"/>
    <dgm:cxn modelId="{160C5944-BCA3-49A7-85DD-EAA370D4AB75}" type="presParOf" srcId="{6A1D51FF-9E9A-43CD-AC84-32A890E76914}" destId="{9E08AAAA-96B6-4245-83D7-2AB78808CEBA}" srcOrd="2" destOrd="0" presId="urn:microsoft.com/office/officeart/2018/2/layout/IconVerticalSolidList"/>
    <dgm:cxn modelId="{AF7B9E8D-1358-4DB6-BAA8-768F380A8F4F}" type="presParOf" srcId="{6A1D51FF-9E9A-43CD-AC84-32A890E76914}" destId="{03C45BE7-C578-4FC7-9558-9C49A0678A16}" srcOrd="3" destOrd="0" presId="urn:microsoft.com/office/officeart/2018/2/layout/IconVerticalSolidList"/>
    <dgm:cxn modelId="{C4C1E0A9-C867-4E17-A81A-E4DDABEF8519}" type="presParOf" srcId="{57E93668-3783-474B-AF07-79D1F419F58C}" destId="{F44F54D4-FEDA-4F21-9657-CEF3A52A0152}" srcOrd="1" destOrd="0" presId="urn:microsoft.com/office/officeart/2018/2/layout/IconVerticalSolidList"/>
    <dgm:cxn modelId="{676FB8EE-96EE-40C1-B26C-28CFCAA23F37}" type="presParOf" srcId="{57E93668-3783-474B-AF07-79D1F419F58C}" destId="{D6B823DA-1510-40F2-B1D9-360A119AC5CE}" srcOrd="2" destOrd="0" presId="urn:microsoft.com/office/officeart/2018/2/layout/IconVerticalSolidList"/>
    <dgm:cxn modelId="{1FF488A6-E9E4-4735-909B-341453357AED}" type="presParOf" srcId="{D6B823DA-1510-40F2-B1D9-360A119AC5CE}" destId="{2DC03127-EC73-4ABA-9F5A-8FD9D509CAD2}" srcOrd="0" destOrd="0" presId="urn:microsoft.com/office/officeart/2018/2/layout/IconVerticalSolidList"/>
    <dgm:cxn modelId="{890509D0-280A-4762-A0CC-C28A517DA392}" type="presParOf" srcId="{D6B823DA-1510-40F2-B1D9-360A119AC5CE}" destId="{C1AB44D3-6C72-4F56-ABE3-0988B707123C}" srcOrd="1" destOrd="0" presId="urn:microsoft.com/office/officeart/2018/2/layout/IconVerticalSolidList"/>
    <dgm:cxn modelId="{5C65BC83-5A5F-4F49-B12D-40B380899047}" type="presParOf" srcId="{D6B823DA-1510-40F2-B1D9-360A119AC5CE}" destId="{5306D208-BE81-472F-B33E-A71861CC50CC}" srcOrd="2" destOrd="0" presId="urn:microsoft.com/office/officeart/2018/2/layout/IconVerticalSolidList"/>
    <dgm:cxn modelId="{A08BE998-2D10-4AC2-8A48-C08936CF115A}" type="presParOf" srcId="{D6B823DA-1510-40F2-B1D9-360A119AC5CE}" destId="{51ADD073-9C3C-4AF7-96DA-A9E4D05CAE27}" srcOrd="3" destOrd="0" presId="urn:microsoft.com/office/officeart/2018/2/layout/IconVerticalSolidList"/>
    <dgm:cxn modelId="{1457AD13-DEBF-418E-A4C9-8B64FE4CAF0E}" type="presParOf" srcId="{57E93668-3783-474B-AF07-79D1F419F58C}" destId="{CAB38333-DEA9-4C44-A0BC-30170A4F630C}" srcOrd="3" destOrd="0" presId="urn:microsoft.com/office/officeart/2018/2/layout/IconVerticalSolidList"/>
    <dgm:cxn modelId="{D444F20E-20A0-457B-B3BC-9A974C09D53D}" type="presParOf" srcId="{57E93668-3783-474B-AF07-79D1F419F58C}" destId="{8AB7DF96-343D-41B3-BEFD-E35FBD162A4A}" srcOrd="4" destOrd="0" presId="urn:microsoft.com/office/officeart/2018/2/layout/IconVerticalSolidList"/>
    <dgm:cxn modelId="{71002CC7-1CB0-46B8-BA32-224A6E9D9740}" type="presParOf" srcId="{8AB7DF96-343D-41B3-BEFD-E35FBD162A4A}" destId="{316E6671-E51B-4A60-BF24-2965F168C013}" srcOrd="0" destOrd="0" presId="urn:microsoft.com/office/officeart/2018/2/layout/IconVerticalSolidList"/>
    <dgm:cxn modelId="{57BC4924-0899-4C1F-92F0-84D28714877C}" type="presParOf" srcId="{8AB7DF96-343D-41B3-BEFD-E35FBD162A4A}" destId="{BBB522AF-9B8F-4E25-BF2B-C5DAD6CAE157}" srcOrd="1" destOrd="0" presId="urn:microsoft.com/office/officeart/2018/2/layout/IconVerticalSolidList"/>
    <dgm:cxn modelId="{E8849359-C123-4077-B6A3-0F18829423C9}" type="presParOf" srcId="{8AB7DF96-343D-41B3-BEFD-E35FBD162A4A}" destId="{86EA2E45-804B-4844-B60F-183AA4373EA9}" srcOrd="2" destOrd="0" presId="urn:microsoft.com/office/officeart/2018/2/layout/IconVerticalSolidList"/>
    <dgm:cxn modelId="{112EC7C5-4888-4210-A320-A087BCAB9829}" type="presParOf" srcId="{8AB7DF96-343D-41B3-BEFD-E35FBD162A4A}" destId="{4E0C1543-B543-4142-9AAA-12D8B21A99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4D41B7-025E-4FFD-8CB6-34A7F9CB094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25BF41B-9083-45DC-B734-F79B120ABC9F}">
      <dgm:prSet/>
      <dgm:spPr/>
      <dgm:t>
        <a:bodyPr/>
        <a:lstStyle/>
        <a:p>
          <a:r>
            <a:rPr lang="en-GB"/>
            <a:t>Professionalism is a shared responsibility</a:t>
          </a:r>
          <a:endParaRPr lang="en-US"/>
        </a:p>
      </dgm:t>
    </dgm:pt>
    <dgm:pt modelId="{713A3A31-969B-48C4-9645-4898EFE866FD}" type="parTrans" cxnId="{B08B78CF-2728-4B00-9B1D-86F6FFC5C604}">
      <dgm:prSet/>
      <dgm:spPr/>
      <dgm:t>
        <a:bodyPr/>
        <a:lstStyle/>
        <a:p>
          <a:endParaRPr lang="en-US"/>
        </a:p>
      </dgm:t>
    </dgm:pt>
    <dgm:pt modelId="{943063EE-D231-44E7-B3F6-A5432DA22679}" type="sibTrans" cxnId="{B08B78CF-2728-4B00-9B1D-86F6FFC5C604}">
      <dgm:prSet/>
      <dgm:spPr/>
      <dgm:t>
        <a:bodyPr/>
        <a:lstStyle/>
        <a:p>
          <a:endParaRPr lang="en-US"/>
        </a:p>
      </dgm:t>
    </dgm:pt>
    <dgm:pt modelId="{A956B6AE-C9DC-4AF7-9767-957A97AC5E1A}">
      <dgm:prSet/>
      <dgm:spPr/>
      <dgm:t>
        <a:bodyPr/>
        <a:lstStyle/>
        <a:p>
          <a:r>
            <a:rPr lang="en-GB"/>
            <a:t>Role modelling is a powerful tool for shaping behaviour</a:t>
          </a:r>
          <a:endParaRPr lang="en-US"/>
        </a:p>
      </dgm:t>
    </dgm:pt>
    <dgm:pt modelId="{24182DCD-B863-426F-A32D-4642770D130C}" type="parTrans" cxnId="{3130436B-7298-4D3B-A568-6A22407F8C91}">
      <dgm:prSet/>
      <dgm:spPr/>
      <dgm:t>
        <a:bodyPr/>
        <a:lstStyle/>
        <a:p>
          <a:endParaRPr lang="en-US"/>
        </a:p>
      </dgm:t>
    </dgm:pt>
    <dgm:pt modelId="{DE16A672-A10C-449B-BC9E-B690A1161574}" type="sibTrans" cxnId="{3130436B-7298-4D3B-A568-6A22407F8C91}">
      <dgm:prSet/>
      <dgm:spPr/>
      <dgm:t>
        <a:bodyPr/>
        <a:lstStyle/>
        <a:p>
          <a:endParaRPr lang="en-US"/>
        </a:p>
      </dgm:t>
    </dgm:pt>
    <dgm:pt modelId="{6CEF0B89-F039-4318-814A-9F8F48C84B2A}">
      <dgm:prSet/>
      <dgm:spPr/>
      <dgm:t>
        <a:bodyPr/>
        <a:lstStyle/>
        <a:p>
          <a:r>
            <a:rPr lang="en-GB"/>
            <a:t>Addressing unprofessional behaviour early and effectively strengthens learning environments</a:t>
          </a:r>
          <a:endParaRPr lang="en-US"/>
        </a:p>
      </dgm:t>
    </dgm:pt>
    <dgm:pt modelId="{6327B826-8C5E-4E52-B0C7-16FEBCFC3E20}" type="parTrans" cxnId="{BBA59300-AC21-4DB9-8253-E5534B0978AA}">
      <dgm:prSet/>
      <dgm:spPr/>
      <dgm:t>
        <a:bodyPr/>
        <a:lstStyle/>
        <a:p>
          <a:endParaRPr lang="en-US"/>
        </a:p>
      </dgm:t>
    </dgm:pt>
    <dgm:pt modelId="{D9BDEBB0-CA8B-468A-AC77-000C9BE033B9}" type="sibTrans" cxnId="{BBA59300-AC21-4DB9-8253-E5534B0978AA}">
      <dgm:prSet/>
      <dgm:spPr/>
      <dgm:t>
        <a:bodyPr/>
        <a:lstStyle/>
        <a:p>
          <a:endParaRPr lang="en-US"/>
        </a:p>
      </dgm:t>
    </dgm:pt>
    <dgm:pt modelId="{212AED43-60AC-4142-84F1-C0969985CE35}">
      <dgm:prSet/>
      <dgm:spPr/>
      <dgm:t>
        <a:bodyPr/>
        <a:lstStyle/>
        <a:p>
          <a:r>
            <a:rPr lang="en-GB"/>
            <a:t>Next steps: How can we better integrate professionalism into our curriculum?</a:t>
          </a:r>
          <a:endParaRPr lang="en-US"/>
        </a:p>
      </dgm:t>
    </dgm:pt>
    <dgm:pt modelId="{8609144F-7E3C-43B5-8FFE-36F2969F7EED}" type="parTrans" cxnId="{007C57B1-FAF8-4C5C-9979-6A028087250F}">
      <dgm:prSet/>
      <dgm:spPr/>
      <dgm:t>
        <a:bodyPr/>
        <a:lstStyle/>
        <a:p>
          <a:endParaRPr lang="en-US"/>
        </a:p>
      </dgm:t>
    </dgm:pt>
    <dgm:pt modelId="{790FB01D-5A22-4429-900A-2CEC185B607F}" type="sibTrans" cxnId="{007C57B1-FAF8-4C5C-9979-6A028087250F}">
      <dgm:prSet/>
      <dgm:spPr/>
      <dgm:t>
        <a:bodyPr/>
        <a:lstStyle/>
        <a:p>
          <a:endParaRPr lang="en-US"/>
        </a:p>
      </dgm:t>
    </dgm:pt>
    <dgm:pt modelId="{613D1ED2-1301-4F3A-B047-7E94C36EA48E}" type="pres">
      <dgm:prSet presAssocID="{CE4D41B7-025E-4FFD-8CB6-34A7F9CB0942}" presName="root" presStyleCnt="0">
        <dgm:presLayoutVars>
          <dgm:dir/>
          <dgm:resizeHandles val="exact"/>
        </dgm:presLayoutVars>
      </dgm:prSet>
      <dgm:spPr/>
    </dgm:pt>
    <dgm:pt modelId="{2263C734-A863-44F2-80D4-9D58C4116A76}" type="pres">
      <dgm:prSet presAssocID="{A25BF41B-9083-45DC-B734-F79B120ABC9F}" presName="compNode" presStyleCnt="0"/>
      <dgm:spPr/>
    </dgm:pt>
    <dgm:pt modelId="{CE7E24A9-93AF-44CB-9CE9-AAC66EB911F7}" type="pres">
      <dgm:prSet presAssocID="{A25BF41B-9083-45DC-B734-F79B120ABC9F}" presName="bgRect" presStyleLbl="bgShp" presStyleIdx="0" presStyleCnt="4"/>
      <dgm:spPr/>
    </dgm:pt>
    <dgm:pt modelId="{B7178774-D9E6-4A5B-812E-DC41B42F298B}" type="pres">
      <dgm:prSet presAssocID="{A25BF41B-9083-45DC-B734-F79B120ABC9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879EDB0C-2A95-4FEB-8C29-93B589E72651}" type="pres">
      <dgm:prSet presAssocID="{A25BF41B-9083-45DC-B734-F79B120ABC9F}" presName="spaceRect" presStyleCnt="0"/>
      <dgm:spPr/>
    </dgm:pt>
    <dgm:pt modelId="{2E30F85A-2969-4102-880B-22FC15B39070}" type="pres">
      <dgm:prSet presAssocID="{A25BF41B-9083-45DC-B734-F79B120ABC9F}" presName="parTx" presStyleLbl="revTx" presStyleIdx="0" presStyleCnt="4">
        <dgm:presLayoutVars>
          <dgm:chMax val="0"/>
          <dgm:chPref val="0"/>
        </dgm:presLayoutVars>
      </dgm:prSet>
      <dgm:spPr/>
    </dgm:pt>
    <dgm:pt modelId="{9E6816DE-8BCF-4402-81AE-A930AEF7287F}" type="pres">
      <dgm:prSet presAssocID="{943063EE-D231-44E7-B3F6-A5432DA22679}" presName="sibTrans" presStyleCnt="0"/>
      <dgm:spPr/>
    </dgm:pt>
    <dgm:pt modelId="{A5AB47E6-4F19-4B68-9578-4A0AF3AB4BD7}" type="pres">
      <dgm:prSet presAssocID="{A956B6AE-C9DC-4AF7-9767-957A97AC5E1A}" presName="compNode" presStyleCnt="0"/>
      <dgm:spPr/>
    </dgm:pt>
    <dgm:pt modelId="{30203548-6838-40D1-9E66-D6B204438442}" type="pres">
      <dgm:prSet presAssocID="{A956B6AE-C9DC-4AF7-9767-957A97AC5E1A}" presName="bgRect" presStyleLbl="bgShp" presStyleIdx="1" presStyleCnt="4"/>
      <dgm:spPr/>
    </dgm:pt>
    <dgm:pt modelId="{13BD5750-AFC0-4ED7-AF34-89654571ED51}" type="pres">
      <dgm:prSet presAssocID="{A956B6AE-C9DC-4AF7-9767-957A97AC5E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61CD69E-12B0-4EA2-95A6-CDFF0CD549C1}" type="pres">
      <dgm:prSet presAssocID="{A956B6AE-C9DC-4AF7-9767-957A97AC5E1A}" presName="spaceRect" presStyleCnt="0"/>
      <dgm:spPr/>
    </dgm:pt>
    <dgm:pt modelId="{39A4EFF0-81C3-45D8-B561-07FAF0DD2517}" type="pres">
      <dgm:prSet presAssocID="{A956B6AE-C9DC-4AF7-9767-957A97AC5E1A}" presName="parTx" presStyleLbl="revTx" presStyleIdx="1" presStyleCnt="4">
        <dgm:presLayoutVars>
          <dgm:chMax val="0"/>
          <dgm:chPref val="0"/>
        </dgm:presLayoutVars>
      </dgm:prSet>
      <dgm:spPr/>
    </dgm:pt>
    <dgm:pt modelId="{8A59F6E3-E72B-436D-9DC5-617A5E881F63}" type="pres">
      <dgm:prSet presAssocID="{DE16A672-A10C-449B-BC9E-B690A1161574}" presName="sibTrans" presStyleCnt="0"/>
      <dgm:spPr/>
    </dgm:pt>
    <dgm:pt modelId="{0A03B3D6-7D00-4A6C-9ED0-FCF0832B5C66}" type="pres">
      <dgm:prSet presAssocID="{6CEF0B89-F039-4318-814A-9F8F48C84B2A}" presName="compNode" presStyleCnt="0"/>
      <dgm:spPr/>
    </dgm:pt>
    <dgm:pt modelId="{566D51FE-0021-4E4C-923A-52D494F6B647}" type="pres">
      <dgm:prSet presAssocID="{6CEF0B89-F039-4318-814A-9F8F48C84B2A}" presName="bgRect" presStyleLbl="bgShp" presStyleIdx="2" presStyleCnt="4"/>
      <dgm:spPr/>
    </dgm:pt>
    <dgm:pt modelId="{55552563-2CEB-43AF-8DE5-5DC2DFE2AF2B}" type="pres">
      <dgm:prSet presAssocID="{6CEF0B89-F039-4318-814A-9F8F48C84B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F06EB04-0D64-4948-8231-671A92E338B5}" type="pres">
      <dgm:prSet presAssocID="{6CEF0B89-F039-4318-814A-9F8F48C84B2A}" presName="spaceRect" presStyleCnt="0"/>
      <dgm:spPr/>
    </dgm:pt>
    <dgm:pt modelId="{F6423A0E-5942-49B2-A69B-142C37CFD4C7}" type="pres">
      <dgm:prSet presAssocID="{6CEF0B89-F039-4318-814A-9F8F48C84B2A}" presName="parTx" presStyleLbl="revTx" presStyleIdx="2" presStyleCnt="4">
        <dgm:presLayoutVars>
          <dgm:chMax val="0"/>
          <dgm:chPref val="0"/>
        </dgm:presLayoutVars>
      </dgm:prSet>
      <dgm:spPr/>
    </dgm:pt>
    <dgm:pt modelId="{0990E5A9-5F52-498E-8A42-647004843710}" type="pres">
      <dgm:prSet presAssocID="{D9BDEBB0-CA8B-468A-AC77-000C9BE033B9}" presName="sibTrans" presStyleCnt="0"/>
      <dgm:spPr/>
    </dgm:pt>
    <dgm:pt modelId="{9186C028-C105-46D1-A264-16AE7779B471}" type="pres">
      <dgm:prSet presAssocID="{212AED43-60AC-4142-84F1-C0969985CE35}" presName="compNode" presStyleCnt="0"/>
      <dgm:spPr/>
    </dgm:pt>
    <dgm:pt modelId="{0CFB1147-F7C4-443F-B4D7-9EC6B3A35FB1}" type="pres">
      <dgm:prSet presAssocID="{212AED43-60AC-4142-84F1-C0969985CE35}" presName="bgRect" presStyleLbl="bgShp" presStyleIdx="3" presStyleCnt="4"/>
      <dgm:spPr/>
    </dgm:pt>
    <dgm:pt modelId="{A18720E1-E0D2-4B65-A226-4FE07E36A97A}" type="pres">
      <dgm:prSet presAssocID="{212AED43-60AC-4142-84F1-C0969985CE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F9925D6C-E35B-4DF5-AC86-D485C91F60C1}" type="pres">
      <dgm:prSet presAssocID="{212AED43-60AC-4142-84F1-C0969985CE35}" presName="spaceRect" presStyleCnt="0"/>
      <dgm:spPr/>
    </dgm:pt>
    <dgm:pt modelId="{74A15FEE-55D6-4C8F-AF41-F7C61BA70EDC}" type="pres">
      <dgm:prSet presAssocID="{212AED43-60AC-4142-84F1-C0969985CE35}" presName="parTx" presStyleLbl="revTx" presStyleIdx="3" presStyleCnt="4">
        <dgm:presLayoutVars>
          <dgm:chMax val="0"/>
          <dgm:chPref val="0"/>
        </dgm:presLayoutVars>
      </dgm:prSet>
      <dgm:spPr/>
    </dgm:pt>
  </dgm:ptLst>
  <dgm:cxnLst>
    <dgm:cxn modelId="{BBA59300-AC21-4DB9-8253-E5534B0978AA}" srcId="{CE4D41B7-025E-4FFD-8CB6-34A7F9CB0942}" destId="{6CEF0B89-F039-4318-814A-9F8F48C84B2A}" srcOrd="2" destOrd="0" parTransId="{6327B826-8C5E-4E52-B0C7-16FEBCFC3E20}" sibTransId="{D9BDEBB0-CA8B-468A-AC77-000C9BE033B9}"/>
    <dgm:cxn modelId="{7E7F6019-44AA-4FA8-A748-1F25DF126691}" type="presOf" srcId="{A25BF41B-9083-45DC-B734-F79B120ABC9F}" destId="{2E30F85A-2969-4102-880B-22FC15B39070}" srcOrd="0" destOrd="0" presId="urn:microsoft.com/office/officeart/2018/2/layout/IconVerticalSolidList"/>
    <dgm:cxn modelId="{237EF41D-1888-4294-A36E-D91C7D8CBF03}" type="presOf" srcId="{CE4D41B7-025E-4FFD-8CB6-34A7F9CB0942}" destId="{613D1ED2-1301-4F3A-B047-7E94C36EA48E}" srcOrd="0" destOrd="0" presId="urn:microsoft.com/office/officeart/2018/2/layout/IconVerticalSolidList"/>
    <dgm:cxn modelId="{FE3D8925-6717-41F6-A729-0032638F00FE}" type="presOf" srcId="{6CEF0B89-F039-4318-814A-9F8F48C84B2A}" destId="{F6423A0E-5942-49B2-A69B-142C37CFD4C7}" srcOrd="0" destOrd="0" presId="urn:microsoft.com/office/officeart/2018/2/layout/IconVerticalSolidList"/>
    <dgm:cxn modelId="{FB0D5A3C-E4EC-415A-A427-2416D506A046}" type="presOf" srcId="{A956B6AE-C9DC-4AF7-9767-957A97AC5E1A}" destId="{39A4EFF0-81C3-45D8-B561-07FAF0DD2517}" srcOrd="0" destOrd="0" presId="urn:microsoft.com/office/officeart/2018/2/layout/IconVerticalSolidList"/>
    <dgm:cxn modelId="{3130436B-7298-4D3B-A568-6A22407F8C91}" srcId="{CE4D41B7-025E-4FFD-8CB6-34A7F9CB0942}" destId="{A956B6AE-C9DC-4AF7-9767-957A97AC5E1A}" srcOrd="1" destOrd="0" parTransId="{24182DCD-B863-426F-A32D-4642770D130C}" sibTransId="{DE16A672-A10C-449B-BC9E-B690A1161574}"/>
    <dgm:cxn modelId="{7AB9B67A-6B61-48BF-AC3D-322E69543EE9}" type="presOf" srcId="{212AED43-60AC-4142-84F1-C0969985CE35}" destId="{74A15FEE-55D6-4C8F-AF41-F7C61BA70EDC}" srcOrd="0" destOrd="0" presId="urn:microsoft.com/office/officeart/2018/2/layout/IconVerticalSolidList"/>
    <dgm:cxn modelId="{007C57B1-FAF8-4C5C-9979-6A028087250F}" srcId="{CE4D41B7-025E-4FFD-8CB6-34A7F9CB0942}" destId="{212AED43-60AC-4142-84F1-C0969985CE35}" srcOrd="3" destOrd="0" parTransId="{8609144F-7E3C-43B5-8FFE-36F2969F7EED}" sibTransId="{790FB01D-5A22-4429-900A-2CEC185B607F}"/>
    <dgm:cxn modelId="{B08B78CF-2728-4B00-9B1D-86F6FFC5C604}" srcId="{CE4D41B7-025E-4FFD-8CB6-34A7F9CB0942}" destId="{A25BF41B-9083-45DC-B734-F79B120ABC9F}" srcOrd="0" destOrd="0" parTransId="{713A3A31-969B-48C4-9645-4898EFE866FD}" sibTransId="{943063EE-D231-44E7-B3F6-A5432DA22679}"/>
    <dgm:cxn modelId="{6C2E5E02-BEBC-47A3-85F8-E09D6FB20668}" type="presParOf" srcId="{613D1ED2-1301-4F3A-B047-7E94C36EA48E}" destId="{2263C734-A863-44F2-80D4-9D58C4116A76}" srcOrd="0" destOrd="0" presId="urn:microsoft.com/office/officeart/2018/2/layout/IconVerticalSolidList"/>
    <dgm:cxn modelId="{BBCB3BC6-66A2-4F5B-920E-247C800E5F98}" type="presParOf" srcId="{2263C734-A863-44F2-80D4-9D58C4116A76}" destId="{CE7E24A9-93AF-44CB-9CE9-AAC66EB911F7}" srcOrd="0" destOrd="0" presId="urn:microsoft.com/office/officeart/2018/2/layout/IconVerticalSolidList"/>
    <dgm:cxn modelId="{D6BB3A8B-7BA5-4676-BC90-825A854BACB5}" type="presParOf" srcId="{2263C734-A863-44F2-80D4-9D58C4116A76}" destId="{B7178774-D9E6-4A5B-812E-DC41B42F298B}" srcOrd="1" destOrd="0" presId="urn:microsoft.com/office/officeart/2018/2/layout/IconVerticalSolidList"/>
    <dgm:cxn modelId="{D651A980-0EC1-4505-AB4C-F85A49213FB9}" type="presParOf" srcId="{2263C734-A863-44F2-80D4-9D58C4116A76}" destId="{879EDB0C-2A95-4FEB-8C29-93B589E72651}" srcOrd="2" destOrd="0" presId="urn:microsoft.com/office/officeart/2018/2/layout/IconVerticalSolidList"/>
    <dgm:cxn modelId="{2FC8E315-FF71-4833-A8BF-E5DED041EFD1}" type="presParOf" srcId="{2263C734-A863-44F2-80D4-9D58C4116A76}" destId="{2E30F85A-2969-4102-880B-22FC15B39070}" srcOrd="3" destOrd="0" presId="urn:microsoft.com/office/officeart/2018/2/layout/IconVerticalSolidList"/>
    <dgm:cxn modelId="{CE53BE9B-5372-4820-851C-5B08CCE2E8BA}" type="presParOf" srcId="{613D1ED2-1301-4F3A-B047-7E94C36EA48E}" destId="{9E6816DE-8BCF-4402-81AE-A930AEF7287F}" srcOrd="1" destOrd="0" presId="urn:microsoft.com/office/officeart/2018/2/layout/IconVerticalSolidList"/>
    <dgm:cxn modelId="{1329C7CA-4269-4463-B85D-E2C0D454A3BB}" type="presParOf" srcId="{613D1ED2-1301-4F3A-B047-7E94C36EA48E}" destId="{A5AB47E6-4F19-4B68-9578-4A0AF3AB4BD7}" srcOrd="2" destOrd="0" presId="urn:microsoft.com/office/officeart/2018/2/layout/IconVerticalSolidList"/>
    <dgm:cxn modelId="{ED865F94-EAB8-473B-9BFB-8B6820CCBF5A}" type="presParOf" srcId="{A5AB47E6-4F19-4B68-9578-4A0AF3AB4BD7}" destId="{30203548-6838-40D1-9E66-D6B204438442}" srcOrd="0" destOrd="0" presId="urn:microsoft.com/office/officeart/2018/2/layout/IconVerticalSolidList"/>
    <dgm:cxn modelId="{B44A17C0-3858-4421-975F-47A288F94E12}" type="presParOf" srcId="{A5AB47E6-4F19-4B68-9578-4A0AF3AB4BD7}" destId="{13BD5750-AFC0-4ED7-AF34-89654571ED51}" srcOrd="1" destOrd="0" presId="urn:microsoft.com/office/officeart/2018/2/layout/IconVerticalSolidList"/>
    <dgm:cxn modelId="{EC71F411-39B6-4DB1-97A8-2F3134415883}" type="presParOf" srcId="{A5AB47E6-4F19-4B68-9578-4A0AF3AB4BD7}" destId="{E61CD69E-12B0-4EA2-95A6-CDFF0CD549C1}" srcOrd="2" destOrd="0" presId="urn:microsoft.com/office/officeart/2018/2/layout/IconVerticalSolidList"/>
    <dgm:cxn modelId="{896A2729-BBA1-45C7-9E0E-0FEF49DF81CD}" type="presParOf" srcId="{A5AB47E6-4F19-4B68-9578-4A0AF3AB4BD7}" destId="{39A4EFF0-81C3-45D8-B561-07FAF0DD2517}" srcOrd="3" destOrd="0" presId="urn:microsoft.com/office/officeart/2018/2/layout/IconVerticalSolidList"/>
    <dgm:cxn modelId="{250DF075-B202-4E3C-B109-18186BA62E10}" type="presParOf" srcId="{613D1ED2-1301-4F3A-B047-7E94C36EA48E}" destId="{8A59F6E3-E72B-436D-9DC5-617A5E881F63}" srcOrd="3" destOrd="0" presId="urn:microsoft.com/office/officeart/2018/2/layout/IconVerticalSolidList"/>
    <dgm:cxn modelId="{BF6069B2-F713-4875-902E-E2448F297396}" type="presParOf" srcId="{613D1ED2-1301-4F3A-B047-7E94C36EA48E}" destId="{0A03B3D6-7D00-4A6C-9ED0-FCF0832B5C66}" srcOrd="4" destOrd="0" presId="urn:microsoft.com/office/officeart/2018/2/layout/IconVerticalSolidList"/>
    <dgm:cxn modelId="{4D303D6A-805F-4642-BDE0-92775A6FE391}" type="presParOf" srcId="{0A03B3D6-7D00-4A6C-9ED0-FCF0832B5C66}" destId="{566D51FE-0021-4E4C-923A-52D494F6B647}" srcOrd="0" destOrd="0" presId="urn:microsoft.com/office/officeart/2018/2/layout/IconVerticalSolidList"/>
    <dgm:cxn modelId="{18D49C04-313D-479C-9643-BF65BF397132}" type="presParOf" srcId="{0A03B3D6-7D00-4A6C-9ED0-FCF0832B5C66}" destId="{55552563-2CEB-43AF-8DE5-5DC2DFE2AF2B}" srcOrd="1" destOrd="0" presId="urn:microsoft.com/office/officeart/2018/2/layout/IconVerticalSolidList"/>
    <dgm:cxn modelId="{5FF611EF-520A-4C4F-9621-6C6FB6D34D3B}" type="presParOf" srcId="{0A03B3D6-7D00-4A6C-9ED0-FCF0832B5C66}" destId="{7F06EB04-0D64-4948-8231-671A92E338B5}" srcOrd="2" destOrd="0" presId="urn:microsoft.com/office/officeart/2018/2/layout/IconVerticalSolidList"/>
    <dgm:cxn modelId="{A14F1512-2D16-42F6-B9DE-586C1AA7A5BD}" type="presParOf" srcId="{0A03B3D6-7D00-4A6C-9ED0-FCF0832B5C66}" destId="{F6423A0E-5942-49B2-A69B-142C37CFD4C7}" srcOrd="3" destOrd="0" presId="urn:microsoft.com/office/officeart/2018/2/layout/IconVerticalSolidList"/>
    <dgm:cxn modelId="{94459731-BD07-4491-839E-2CBCDB625C21}" type="presParOf" srcId="{613D1ED2-1301-4F3A-B047-7E94C36EA48E}" destId="{0990E5A9-5F52-498E-8A42-647004843710}" srcOrd="5" destOrd="0" presId="urn:microsoft.com/office/officeart/2018/2/layout/IconVerticalSolidList"/>
    <dgm:cxn modelId="{CB76001C-1C5E-42F5-BC6B-97B3FFC9D338}" type="presParOf" srcId="{613D1ED2-1301-4F3A-B047-7E94C36EA48E}" destId="{9186C028-C105-46D1-A264-16AE7779B471}" srcOrd="6" destOrd="0" presId="urn:microsoft.com/office/officeart/2018/2/layout/IconVerticalSolidList"/>
    <dgm:cxn modelId="{E1EA6D04-8B98-4827-8AFF-D7674F081145}" type="presParOf" srcId="{9186C028-C105-46D1-A264-16AE7779B471}" destId="{0CFB1147-F7C4-443F-B4D7-9EC6B3A35FB1}" srcOrd="0" destOrd="0" presId="urn:microsoft.com/office/officeart/2018/2/layout/IconVerticalSolidList"/>
    <dgm:cxn modelId="{9D482ADB-0A12-4C75-A041-91B09B08C590}" type="presParOf" srcId="{9186C028-C105-46D1-A264-16AE7779B471}" destId="{A18720E1-E0D2-4B65-A226-4FE07E36A97A}" srcOrd="1" destOrd="0" presId="urn:microsoft.com/office/officeart/2018/2/layout/IconVerticalSolidList"/>
    <dgm:cxn modelId="{1561BA85-82AA-4A26-AB54-0B8A9E6EFDE1}" type="presParOf" srcId="{9186C028-C105-46D1-A264-16AE7779B471}" destId="{F9925D6C-E35B-4DF5-AC86-D485C91F60C1}" srcOrd="2" destOrd="0" presId="urn:microsoft.com/office/officeart/2018/2/layout/IconVerticalSolidList"/>
    <dgm:cxn modelId="{DFC713DE-1E11-4319-B875-F66A26C07898}" type="presParOf" srcId="{9186C028-C105-46D1-A264-16AE7779B471}" destId="{74A15FEE-55D6-4C8F-AF41-F7C61BA70E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8F210-7387-4E50-A97A-E8A90A4E03AA}">
      <dsp:nvSpPr>
        <dsp:cNvPr id="0" name=""/>
        <dsp:cNvSpPr/>
      </dsp:nvSpPr>
      <dsp:spPr>
        <a:xfrm>
          <a:off x="0" y="3535"/>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4EDBB-D899-4F38-908B-1057D5AD3B26}">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F12FCB-48ED-4849-89AF-D2B25B747010}">
      <dsp:nvSpPr>
        <dsp:cNvPr id="0" name=""/>
        <dsp:cNvSpPr/>
      </dsp:nvSpPr>
      <dsp:spPr>
        <a:xfrm>
          <a:off x="869886" y="3535"/>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dirty="0"/>
            <a:t>Impact on student wellbeing, attainment and therefore progression </a:t>
          </a:r>
          <a:endParaRPr lang="en-US" sz="1900" kern="1200" dirty="0"/>
        </a:p>
      </dsp:txBody>
      <dsp:txXfrm>
        <a:off x="869886" y="3535"/>
        <a:ext cx="10102913" cy="753148"/>
      </dsp:txXfrm>
    </dsp:sp>
    <dsp:sp modelId="{43B4098E-9796-4270-85C7-91D7DD9DBCE7}">
      <dsp:nvSpPr>
        <dsp:cNvPr id="0" name=""/>
        <dsp:cNvSpPr/>
      </dsp:nvSpPr>
      <dsp:spPr>
        <a:xfrm>
          <a:off x="0" y="944971"/>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84EC9-DE9A-4B48-B392-15A0B5E363CC}">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DB1BEB-BCF5-42D8-B208-BBCC39E8A3BF}">
      <dsp:nvSpPr>
        <dsp:cNvPr id="0" name=""/>
        <dsp:cNvSpPr/>
      </dsp:nvSpPr>
      <dsp:spPr>
        <a:xfrm>
          <a:off x="869886" y="944971"/>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Impact on patient care, trust, and institutional culture</a:t>
          </a:r>
          <a:endParaRPr lang="en-US" sz="1900" kern="1200"/>
        </a:p>
      </dsp:txBody>
      <dsp:txXfrm>
        <a:off x="869886" y="944971"/>
        <a:ext cx="10102913" cy="753148"/>
      </dsp:txXfrm>
    </dsp:sp>
    <dsp:sp modelId="{EF46CA4F-3086-4E5D-89ED-D6C9CDE84D7F}">
      <dsp:nvSpPr>
        <dsp:cNvPr id="0" name=""/>
        <dsp:cNvSpPr/>
      </dsp:nvSpPr>
      <dsp:spPr>
        <a:xfrm>
          <a:off x="0" y="1886407"/>
          <a:ext cx="10972800" cy="753148"/>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sp>
    <dsp:sp modelId="{E35D92AE-7917-4C0C-B53D-C203E6FD3B47}">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9A9A59-CF07-46CD-AA85-73B339DFA26F}">
      <dsp:nvSpPr>
        <dsp:cNvPr id="0" name=""/>
        <dsp:cNvSpPr/>
      </dsp:nvSpPr>
      <dsp:spPr>
        <a:xfrm>
          <a:off x="869886" y="1886407"/>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dirty="0"/>
            <a:t>Objective of this talk:</a:t>
          </a:r>
          <a:endParaRPr lang="en-US" sz="1900" kern="1200" dirty="0"/>
        </a:p>
      </dsp:txBody>
      <dsp:txXfrm>
        <a:off x="869886" y="1886407"/>
        <a:ext cx="10102913" cy="753148"/>
      </dsp:txXfrm>
    </dsp:sp>
    <dsp:sp modelId="{FF755FDE-0E57-4FF4-A8EB-ED7E4D91DCCC}">
      <dsp:nvSpPr>
        <dsp:cNvPr id="0" name=""/>
        <dsp:cNvSpPr/>
      </dsp:nvSpPr>
      <dsp:spPr>
        <a:xfrm>
          <a:off x="0" y="2827842"/>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8A30D-0FFD-469A-884F-2EE955798416}">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E385D7-E546-4E24-9D77-944EAEE1E05B}">
      <dsp:nvSpPr>
        <dsp:cNvPr id="0" name=""/>
        <dsp:cNvSpPr/>
      </dsp:nvSpPr>
      <dsp:spPr>
        <a:xfrm>
          <a:off x="869886" y="2827842"/>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Explore role modelling in fostering professionalism</a:t>
          </a:r>
          <a:endParaRPr lang="en-US" sz="1900" kern="1200"/>
        </a:p>
      </dsp:txBody>
      <dsp:txXfrm>
        <a:off x="869886" y="2827842"/>
        <a:ext cx="10102913" cy="753148"/>
      </dsp:txXfrm>
    </dsp:sp>
    <dsp:sp modelId="{44B8A905-AD4B-47E8-9317-78EF2C724E39}">
      <dsp:nvSpPr>
        <dsp:cNvPr id="0" name=""/>
        <dsp:cNvSpPr/>
      </dsp:nvSpPr>
      <dsp:spPr>
        <a:xfrm>
          <a:off x="0" y="3769278"/>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AFEBD9-3B92-49BA-BCCE-6116AB878C7E}">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95A7C-E0C3-4824-BB69-4C04917FC621}">
      <dsp:nvSpPr>
        <dsp:cNvPr id="0" name=""/>
        <dsp:cNvSpPr/>
      </dsp:nvSpPr>
      <dsp:spPr>
        <a:xfrm>
          <a:off x="869886" y="3769278"/>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Discuss how to address unprofessional behaviours (breakout rooms)</a:t>
          </a:r>
          <a:endParaRPr lang="en-US" sz="1900" kern="1200"/>
        </a:p>
      </dsp:txBody>
      <dsp:txXfrm>
        <a:off x="869886" y="3769278"/>
        <a:ext cx="10102913" cy="753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452E1-C1B6-48E0-8DFA-A585E3D5E467}">
      <dsp:nvSpPr>
        <dsp:cNvPr id="0" name=""/>
        <dsp:cNvSpPr/>
      </dsp:nvSpPr>
      <dsp:spPr>
        <a:xfrm>
          <a:off x="0" y="735468"/>
          <a:ext cx="109728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1E41F-DF61-446B-96A5-4D04E7406997}">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366317-0DAF-498B-94C0-E929274F925F}">
      <dsp:nvSpPr>
        <dsp:cNvPr id="0" name=""/>
        <dsp:cNvSpPr/>
      </dsp:nvSpPr>
      <dsp:spPr>
        <a:xfrm>
          <a:off x="1568246" y="735468"/>
          <a:ext cx="94045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GB" sz="2500" kern="1200"/>
            <a:t>Set of values, behaviours, and relationships that underpin public trust in doctors (GMC, 2024)</a:t>
          </a:r>
          <a:endParaRPr lang="en-US" sz="2500" kern="1200"/>
        </a:p>
      </dsp:txBody>
      <dsp:txXfrm>
        <a:off x="1568246" y="735468"/>
        <a:ext cx="9404553" cy="1357788"/>
      </dsp:txXfrm>
    </dsp:sp>
    <dsp:sp modelId="{2A85EE0F-BE44-457C-840E-D24D0B86770A}">
      <dsp:nvSpPr>
        <dsp:cNvPr id="0" name=""/>
        <dsp:cNvSpPr/>
      </dsp:nvSpPr>
      <dsp:spPr>
        <a:xfrm>
          <a:off x="0" y="2432705"/>
          <a:ext cx="109728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85CB6-A4D8-41D9-A274-0269E2655980}">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DBE3F9-6A85-473C-A421-49A711C60450}">
      <dsp:nvSpPr>
        <dsp:cNvPr id="0" name=""/>
        <dsp:cNvSpPr/>
      </dsp:nvSpPr>
      <dsp:spPr>
        <a:xfrm>
          <a:off x="1568246" y="2432705"/>
          <a:ext cx="493776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GB" sz="2500" kern="1200"/>
            <a:t>Core elements:</a:t>
          </a:r>
          <a:endParaRPr lang="en-US" sz="2500" kern="1200"/>
        </a:p>
      </dsp:txBody>
      <dsp:txXfrm>
        <a:off x="1568246" y="2432705"/>
        <a:ext cx="4937760" cy="1357788"/>
      </dsp:txXfrm>
    </dsp:sp>
    <dsp:sp modelId="{E5424C6F-8490-4E3E-B285-35049DE26909}">
      <dsp:nvSpPr>
        <dsp:cNvPr id="0" name=""/>
        <dsp:cNvSpPr/>
      </dsp:nvSpPr>
      <dsp:spPr>
        <a:xfrm>
          <a:off x="6506006" y="2432705"/>
          <a:ext cx="446679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622300">
            <a:lnSpc>
              <a:spcPct val="90000"/>
            </a:lnSpc>
            <a:spcBef>
              <a:spcPct val="0"/>
            </a:spcBef>
            <a:spcAft>
              <a:spcPct val="35000"/>
            </a:spcAft>
            <a:buNone/>
          </a:pPr>
          <a:r>
            <a:rPr lang="en-GB" sz="1400" kern="1200"/>
            <a:t>Integrity</a:t>
          </a:r>
          <a:endParaRPr lang="en-US" sz="1400" kern="1200"/>
        </a:p>
        <a:p>
          <a:pPr marL="0" lvl="0" indent="0" algn="l" defTabSz="622300">
            <a:lnSpc>
              <a:spcPct val="90000"/>
            </a:lnSpc>
            <a:spcBef>
              <a:spcPct val="0"/>
            </a:spcBef>
            <a:spcAft>
              <a:spcPct val="35000"/>
            </a:spcAft>
            <a:buNone/>
          </a:pPr>
          <a:r>
            <a:rPr lang="en-GB" sz="1400" kern="1200"/>
            <a:t>Respect</a:t>
          </a:r>
          <a:endParaRPr lang="en-US" sz="1400" kern="1200"/>
        </a:p>
        <a:p>
          <a:pPr marL="0" lvl="0" indent="0" algn="l" defTabSz="622300">
            <a:lnSpc>
              <a:spcPct val="90000"/>
            </a:lnSpc>
            <a:spcBef>
              <a:spcPct val="0"/>
            </a:spcBef>
            <a:spcAft>
              <a:spcPct val="35000"/>
            </a:spcAft>
            <a:buNone/>
          </a:pPr>
          <a:r>
            <a:rPr lang="en-GB" sz="1400" kern="1200"/>
            <a:t>Compassion</a:t>
          </a:r>
          <a:endParaRPr lang="en-US" sz="1400" kern="1200"/>
        </a:p>
        <a:p>
          <a:pPr marL="0" lvl="0" indent="0" algn="l" defTabSz="622300">
            <a:lnSpc>
              <a:spcPct val="90000"/>
            </a:lnSpc>
            <a:spcBef>
              <a:spcPct val="0"/>
            </a:spcBef>
            <a:spcAft>
              <a:spcPct val="35000"/>
            </a:spcAft>
            <a:buNone/>
          </a:pPr>
          <a:r>
            <a:rPr lang="en-GB" sz="1400" kern="1200"/>
            <a:t>Accountability</a:t>
          </a:r>
          <a:endParaRPr lang="en-US" sz="1400" kern="1200"/>
        </a:p>
      </dsp:txBody>
      <dsp:txXfrm>
        <a:off x="6506006" y="2432705"/>
        <a:ext cx="4466793" cy="1357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223F7-C7B3-4F77-8CBB-FB74A42C46EB}">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DE249-70CB-4AF4-9E43-9B0C8FB36EAD}">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6E33B9-837B-4205-B6DC-8A66FA9FEDEE}">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Who are role models? Faculty, clinicians, and peers</a:t>
          </a:r>
          <a:endParaRPr lang="en-US" sz="2500" kern="1200"/>
        </a:p>
      </dsp:txBody>
      <dsp:txXfrm>
        <a:off x="1493203" y="552"/>
        <a:ext cx="9479596" cy="1292816"/>
      </dsp:txXfrm>
    </dsp:sp>
    <dsp:sp modelId="{25B643E1-F50C-45FC-A17E-C6B11F451970}">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EB6B09-0F4F-43BF-B9F8-2ED01853E07D}">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72B428-1C64-4954-BB07-E04160F0A5C8}">
      <dsp:nvSpPr>
        <dsp:cNvPr id="0" name=""/>
        <dsp:cNvSpPr/>
      </dsp:nvSpPr>
      <dsp:spPr>
        <a:xfrm>
          <a:off x="1493203" y="1616573"/>
          <a:ext cx="493776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Explicit vs. Implicit Role Modelling</a:t>
          </a:r>
          <a:endParaRPr lang="en-US" sz="2500" kern="1200"/>
        </a:p>
      </dsp:txBody>
      <dsp:txXfrm>
        <a:off x="1493203" y="1616573"/>
        <a:ext cx="4937760" cy="1292816"/>
      </dsp:txXfrm>
    </dsp:sp>
    <dsp:sp modelId="{652812B1-CACD-4567-B5DC-B64580F2EDB4}">
      <dsp:nvSpPr>
        <dsp:cNvPr id="0" name=""/>
        <dsp:cNvSpPr/>
      </dsp:nvSpPr>
      <dsp:spPr>
        <a:xfrm>
          <a:off x="6430963" y="1616573"/>
          <a:ext cx="454183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711200">
            <a:lnSpc>
              <a:spcPct val="90000"/>
            </a:lnSpc>
            <a:spcBef>
              <a:spcPct val="0"/>
            </a:spcBef>
            <a:spcAft>
              <a:spcPct val="35000"/>
            </a:spcAft>
            <a:buNone/>
          </a:pPr>
          <a:r>
            <a:rPr lang="en-GB" sz="1600" kern="1200"/>
            <a:t>Explicit: Teaching professionalism through curriculum</a:t>
          </a:r>
          <a:endParaRPr lang="en-US" sz="1600" kern="1200"/>
        </a:p>
        <a:p>
          <a:pPr marL="0" lvl="0" indent="0" algn="l" defTabSz="711200">
            <a:lnSpc>
              <a:spcPct val="90000"/>
            </a:lnSpc>
            <a:spcBef>
              <a:spcPct val="0"/>
            </a:spcBef>
            <a:spcAft>
              <a:spcPct val="35000"/>
            </a:spcAft>
            <a:buNone/>
          </a:pPr>
          <a:r>
            <a:rPr lang="en-GB" sz="1600" kern="1200"/>
            <a:t>Implicit: Everyday interactions, clinical practice, respect in team dynamics</a:t>
          </a:r>
          <a:endParaRPr lang="en-US" sz="1600" kern="1200"/>
        </a:p>
      </dsp:txBody>
      <dsp:txXfrm>
        <a:off x="6430963" y="1616573"/>
        <a:ext cx="4541836" cy="1292816"/>
      </dsp:txXfrm>
    </dsp:sp>
    <dsp:sp modelId="{8BE7BB92-3874-41F5-853E-29A28AAF622A}">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DB065-47B2-4DA9-9800-EDC5B1EF50A9}">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9DD97B-78C5-4B71-863E-D053545CDD82}">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“Hidden curriculum” and its impact</a:t>
          </a:r>
          <a:endParaRPr lang="en-US" sz="2500" kern="1200"/>
        </a:p>
      </dsp:txBody>
      <dsp:txXfrm>
        <a:off x="1493203" y="3232593"/>
        <a:ext cx="9479596" cy="129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05E1C-6DA0-4C73-98F8-9238CEA789AC}">
      <dsp:nvSpPr>
        <dsp:cNvPr id="0" name=""/>
        <dsp:cNvSpPr/>
      </dsp:nvSpPr>
      <dsp:spPr>
        <a:xfrm>
          <a:off x="0" y="3535"/>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B4CCD-29AA-47C9-9A83-43863AF94FBC}">
      <dsp:nvSpPr>
        <dsp:cNvPr id="0" name=""/>
        <dsp:cNvSpPr/>
      </dsp:nvSpPr>
      <dsp:spPr>
        <a:xfrm>
          <a:off x="227827" y="172994"/>
          <a:ext cx="414231" cy="414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ECC149-EDD4-4291-82D3-96D785C86800}">
      <dsp:nvSpPr>
        <dsp:cNvPr id="0" name=""/>
        <dsp:cNvSpPr/>
      </dsp:nvSpPr>
      <dsp:spPr>
        <a:xfrm>
          <a:off x="869886" y="3535"/>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Demonstrate professional behaviour consistently</a:t>
          </a:r>
          <a:endParaRPr lang="en-US" sz="1900" kern="1200"/>
        </a:p>
      </dsp:txBody>
      <dsp:txXfrm>
        <a:off x="869886" y="3535"/>
        <a:ext cx="10102913" cy="753148"/>
      </dsp:txXfrm>
    </dsp:sp>
    <dsp:sp modelId="{D3723929-7427-4A3D-9EBB-7D5FBEA454FA}">
      <dsp:nvSpPr>
        <dsp:cNvPr id="0" name=""/>
        <dsp:cNvSpPr/>
      </dsp:nvSpPr>
      <dsp:spPr>
        <a:xfrm>
          <a:off x="0" y="944971"/>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AD321-3838-47E8-B79A-C3CB82787C93}">
      <dsp:nvSpPr>
        <dsp:cNvPr id="0" name=""/>
        <dsp:cNvSpPr/>
      </dsp:nvSpPr>
      <dsp:spPr>
        <a:xfrm>
          <a:off x="227827" y="1114429"/>
          <a:ext cx="414231" cy="414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6BF94B-4236-46B5-BF56-BFC67EE08326}">
      <dsp:nvSpPr>
        <dsp:cNvPr id="0" name=""/>
        <dsp:cNvSpPr/>
      </dsp:nvSpPr>
      <dsp:spPr>
        <a:xfrm>
          <a:off x="869886" y="944971"/>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Engage in reflective practice (acknowledge mistakes, show learning mindset)</a:t>
          </a:r>
          <a:endParaRPr lang="en-US" sz="1900" kern="1200"/>
        </a:p>
      </dsp:txBody>
      <dsp:txXfrm>
        <a:off x="869886" y="944971"/>
        <a:ext cx="10102913" cy="753148"/>
      </dsp:txXfrm>
    </dsp:sp>
    <dsp:sp modelId="{7ADD2F29-19FA-4BA2-B2CA-41AC9D29CC0A}">
      <dsp:nvSpPr>
        <dsp:cNvPr id="0" name=""/>
        <dsp:cNvSpPr/>
      </dsp:nvSpPr>
      <dsp:spPr>
        <a:xfrm>
          <a:off x="0" y="1886407"/>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0D9BED-0C7E-48FC-9734-8CA313C86186}">
      <dsp:nvSpPr>
        <dsp:cNvPr id="0" name=""/>
        <dsp:cNvSpPr/>
      </dsp:nvSpPr>
      <dsp:spPr>
        <a:xfrm>
          <a:off x="227827" y="2055865"/>
          <a:ext cx="414231" cy="414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F3F93D-8C2F-4A2B-B28F-2F504DABC5AA}">
      <dsp:nvSpPr>
        <dsp:cNvPr id="0" name=""/>
        <dsp:cNvSpPr/>
      </dsp:nvSpPr>
      <dsp:spPr>
        <a:xfrm>
          <a:off x="869886" y="1886407"/>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Provide feedback on professional behaviours</a:t>
          </a:r>
          <a:endParaRPr lang="en-US" sz="1900" kern="1200"/>
        </a:p>
      </dsp:txBody>
      <dsp:txXfrm>
        <a:off x="869886" y="1886407"/>
        <a:ext cx="10102913" cy="753148"/>
      </dsp:txXfrm>
    </dsp:sp>
    <dsp:sp modelId="{33A536D5-D4E7-4D19-A8D6-0244E9E240AE}">
      <dsp:nvSpPr>
        <dsp:cNvPr id="0" name=""/>
        <dsp:cNvSpPr/>
      </dsp:nvSpPr>
      <dsp:spPr>
        <a:xfrm>
          <a:off x="0" y="2827842"/>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26CF1-19D8-4D26-96C5-F31797C75457}">
      <dsp:nvSpPr>
        <dsp:cNvPr id="0" name=""/>
        <dsp:cNvSpPr/>
      </dsp:nvSpPr>
      <dsp:spPr>
        <a:xfrm>
          <a:off x="227827" y="2997301"/>
          <a:ext cx="414231" cy="414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58D097-F84E-4046-BFB6-9A63076CD09B}">
      <dsp:nvSpPr>
        <dsp:cNvPr id="0" name=""/>
        <dsp:cNvSpPr/>
      </dsp:nvSpPr>
      <dsp:spPr>
        <a:xfrm>
          <a:off x="869886" y="2827842"/>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Encourage ethical decision-making</a:t>
          </a:r>
          <a:endParaRPr lang="en-US" sz="1900" kern="1200"/>
        </a:p>
      </dsp:txBody>
      <dsp:txXfrm>
        <a:off x="869886" y="2827842"/>
        <a:ext cx="10102913" cy="753148"/>
      </dsp:txXfrm>
    </dsp:sp>
    <dsp:sp modelId="{D4F065E8-2D3F-489D-B0D7-E422CC5AFDEB}">
      <dsp:nvSpPr>
        <dsp:cNvPr id="0" name=""/>
        <dsp:cNvSpPr/>
      </dsp:nvSpPr>
      <dsp:spPr>
        <a:xfrm>
          <a:off x="0" y="3769278"/>
          <a:ext cx="10972800" cy="7531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7CDA5-B0A6-4FF5-A802-8B32821DAC86}">
      <dsp:nvSpPr>
        <dsp:cNvPr id="0" name=""/>
        <dsp:cNvSpPr/>
      </dsp:nvSpPr>
      <dsp:spPr>
        <a:xfrm>
          <a:off x="227827" y="3938736"/>
          <a:ext cx="414231" cy="414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274FC1-E7B1-493A-9E67-F0926A1991E2}">
      <dsp:nvSpPr>
        <dsp:cNvPr id="0" name=""/>
        <dsp:cNvSpPr/>
      </dsp:nvSpPr>
      <dsp:spPr>
        <a:xfrm>
          <a:off x="869886" y="3769278"/>
          <a:ext cx="10102913" cy="753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08" tIns="79708" rIns="79708" bIns="79708" numCol="1" spcCol="1270" anchor="ctr" anchorCtr="0">
          <a:noAutofit/>
        </a:bodyPr>
        <a:lstStyle/>
        <a:p>
          <a:pPr marL="0" lvl="0" indent="0" algn="l" defTabSz="844550">
            <a:lnSpc>
              <a:spcPct val="90000"/>
            </a:lnSpc>
            <a:spcBef>
              <a:spcPct val="0"/>
            </a:spcBef>
            <a:spcAft>
              <a:spcPct val="35000"/>
            </a:spcAft>
            <a:buNone/>
          </a:pPr>
          <a:r>
            <a:rPr lang="en-GB" sz="1900" kern="1200"/>
            <a:t>Challenge </a:t>
          </a:r>
          <a:endParaRPr lang="en-US" sz="1900" kern="1200"/>
        </a:p>
      </dsp:txBody>
      <dsp:txXfrm>
        <a:off x="869886" y="3769278"/>
        <a:ext cx="10102913" cy="753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861B0-4E79-4B07-8072-91705402F95F}">
      <dsp:nvSpPr>
        <dsp:cNvPr id="0" name=""/>
        <dsp:cNvSpPr/>
      </dsp:nvSpPr>
      <dsp:spPr>
        <a:xfrm rot="5400000">
          <a:off x="3567497" y="-1034523"/>
          <a:ext cx="1653163" cy="413560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Disrespectful communication</a:t>
          </a:r>
          <a:endParaRPr lang="en-US" sz="2000" kern="1200"/>
        </a:p>
        <a:p>
          <a:pPr marL="228600" lvl="1" indent="-228600" algn="l" defTabSz="889000">
            <a:lnSpc>
              <a:spcPct val="90000"/>
            </a:lnSpc>
            <a:spcBef>
              <a:spcPct val="0"/>
            </a:spcBef>
            <a:spcAft>
              <a:spcPct val="15000"/>
            </a:spcAft>
            <a:buChar char="•"/>
          </a:pPr>
          <a:r>
            <a:rPr lang="en-GB" sz="2000" kern="1200"/>
            <a:t>Lapses in integrity (e.g., plagiarism, dishonesty)</a:t>
          </a:r>
          <a:endParaRPr lang="en-US" sz="2000" kern="1200"/>
        </a:p>
        <a:p>
          <a:pPr marL="228600" lvl="1" indent="-228600" algn="l" defTabSz="889000">
            <a:lnSpc>
              <a:spcPct val="90000"/>
            </a:lnSpc>
            <a:spcBef>
              <a:spcPct val="0"/>
            </a:spcBef>
            <a:spcAft>
              <a:spcPct val="15000"/>
            </a:spcAft>
            <a:buChar char="•"/>
          </a:pPr>
          <a:r>
            <a:rPr lang="en-GB" sz="2000" kern="1200"/>
            <a:t>Lack of accountability in teamwork</a:t>
          </a:r>
          <a:endParaRPr lang="en-US" sz="2000" kern="1200"/>
        </a:p>
      </dsp:txBody>
      <dsp:txXfrm rot="-5400000">
        <a:off x="2326278" y="287397"/>
        <a:ext cx="4054902" cy="1491761"/>
      </dsp:txXfrm>
    </dsp:sp>
    <dsp:sp modelId="{ACF1F2B0-A98D-4CC4-A4E6-29EE43B73D6F}">
      <dsp:nvSpPr>
        <dsp:cNvPr id="0" name=""/>
        <dsp:cNvSpPr/>
      </dsp:nvSpPr>
      <dsp:spPr>
        <a:xfrm>
          <a:off x="0" y="51"/>
          <a:ext cx="2326277" cy="206645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a:t>Common examples:</a:t>
          </a:r>
          <a:endParaRPr lang="en-US" sz="3500" kern="1200"/>
        </a:p>
      </dsp:txBody>
      <dsp:txXfrm>
        <a:off x="100876" y="100927"/>
        <a:ext cx="2124525" cy="1864701"/>
      </dsp:txXfrm>
    </dsp:sp>
    <dsp:sp modelId="{4DC3C317-7DE2-42A9-B883-223CD2A34E65}">
      <dsp:nvSpPr>
        <dsp:cNvPr id="0" name=""/>
        <dsp:cNvSpPr/>
      </dsp:nvSpPr>
      <dsp:spPr>
        <a:xfrm rot="5400000">
          <a:off x="3567497" y="1135253"/>
          <a:ext cx="1653163" cy="4135603"/>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Sets expectations</a:t>
          </a:r>
          <a:endParaRPr lang="en-US" sz="2000" kern="1200"/>
        </a:p>
        <a:p>
          <a:pPr marL="228600" lvl="1" indent="-228600" algn="l" defTabSz="889000">
            <a:lnSpc>
              <a:spcPct val="90000"/>
            </a:lnSpc>
            <a:spcBef>
              <a:spcPct val="0"/>
            </a:spcBef>
            <a:spcAft>
              <a:spcPct val="15000"/>
            </a:spcAft>
            <a:buChar char="•"/>
          </a:pPr>
          <a:r>
            <a:rPr lang="en-GB" sz="2000" kern="1200"/>
            <a:t>Prevents normalisation of poor behaviours</a:t>
          </a:r>
          <a:endParaRPr lang="en-US" sz="2000" kern="1200"/>
        </a:p>
      </dsp:txBody>
      <dsp:txXfrm rot="-5400000">
        <a:off x="2326278" y="2457174"/>
        <a:ext cx="4054902" cy="1491761"/>
      </dsp:txXfrm>
    </dsp:sp>
    <dsp:sp modelId="{2A0D6B2B-BF23-41CA-A043-D943E47C45C2}">
      <dsp:nvSpPr>
        <dsp:cNvPr id="0" name=""/>
        <dsp:cNvSpPr/>
      </dsp:nvSpPr>
      <dsp:spPr>
        <a:xfrm>
          <a:off x="0" y="2169828"/>
          <a:ext cx="2326277" cy="206645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GB" sz="3500" kern="1200"/>
            <a:t>Why address it?</a:t>
          </a:r>
          <a:endParaRPr lang="en-US" sz="3500" kern="1200"/>
        </a:p>
      </dsp:txBody>
      <dsp:txXfrm>
        <a:off x="100876" y="2270704"/>
        <a:ext cx="2124525" cy="1864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72208-8279-43EC-A250-E58A5D28DF6C}">
      <dsp:nvSpPr>
        <dsp:cNvPr id="0" name=""/>
        <dsp:cNvSpPr/>
      </dsp:nvSpPr>
      <dsp:spPr>
        <a:xfrm>
          <a:off x="0" y="1878"/>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C5B43-302F-4A62-8D4E-657A562DBF2A}">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679617-F9B5-430A-BC38-A1677909A635}">
      <dsp:nvSpPr>
        <dsp:cNvPr id="0" name=""/>
        <dsp:cNvSpPr/>
      </dsp:nvSpPr>
      <dsp:spPr>
        <a:xfrm>
          <a:off x="1099610" y="1878"/>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Early Identification: Observe and document concerns</a:t>
          </a:r>
          <a:endParaRPr lang="en-US" sz="2200" kern="1200"/>
        </a:p>
      </dsp:txBody>
      <dsp:txXfrm>
        <a:off x="1099610" y="1878"/>
        <a:ext cx="9873189" cy="952043"/>
      </dsp:txXfrm>
    </dsp:sp>
    <dsp:sp modelId="{C0FDD5DE-F94A-4E59-8357-F53B6354123B}">
      <dsp:nvSpPr>
        <dsp:cNvPr id="0" name=""/>
        <dsp:cNvSpPr/>
      </dsp:nvSpPr>
      <dsp:spPr>
        <a:xfrm>
          <a:off x="0" y="1191932"/>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69F8BA-D18F-47A9-B0DD-1023AEA6B78A}">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0E855-B66E-48A8-A55B-98C685863FE7}">
      <dsp:nvSpPr>
        <dsp:cNvPr id="0" name=""/>
        <dsp:cNvSpPr/>
      </dsp:nvSpPr>
      <dsp:spPr>
        <a:xfrm>
          <a:off x="1099610" y="1191932"/>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Direct Feedback: Provide constructive, timely feedback</a:t>
          </a:r>
          <a:endParaRPr lang="en-US" sz="2200" kern="1200"/>
        </a:p>
      </dsp:txBody>
      <dsp:txXfrm>
        <a:off x="1099610" y="1191932"/>
        <a:ext cx="9873189" cy="952043"/>
      </dsp:txXfrm>
    </dsp:sp>
    <dsp:sp modelId="{3841B12F-9C6E-4CE4-B684-6430EEEE40E6}">
      <dsp:nvSpPr>
        <dsp:cNvPr id="0" name=""/>
        <dsp:cNvSpPr/>
      </dsp:nvSpPr>
      <dsp:spPr>
        <a:xfrm>
          <a:off x="0" y="2381986"/>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9717C6-2716-4444-9D8B-A146A4A2AA7D}">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D9A3B2-646C-44F1-990F-C5BC0472B136}">
      <dsp:nvSpPr>
        <dsp:cNvPr id="0" name=""/>
        <dsp:cNvSpPr/>
      </dsp:nvSpPr>
      <dsp:spPr>
        <a:xfrm>
          <a:off x="1099610" y="2381986"/>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Support &amp; Guidance: Offer mentoring or remediation</a:t>
          </a:r>
          <a:endParaRPr lang="en-US" sz="2200" kern="1200"/>
        </a:p>
      </dsp:txBody>
      <dsp:txXfrm>
        <a:off x="1099610" y="2381986"/>
        <a:ext cx="9873189" cy="952043"/>
      </dsp:txXfrm>
    </dsp:sp>
    <dsp:sp modelId="{1252EC68-9013-4E5E-977D-3ACE2854072A}">
      <dsp:nvSpPr>
        <dsp:cNvPr id="0" name=""/>
        <dsp:cNvSpPr/>
      </dsp:nvSpPr>
      <dsp:spPr>
        <a:xfrm>
          <a:off x="0" y="3572041"/>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390043-D9F2-48FD-B7D6-6CCF31991082}">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05FEF3-6128-4A1C-B71F-25CA26D4B710}">
      <dsp:nvSpPr>
        <dsp:cNvPr id="0" name=""/>
        <dsp:cNvSpPr/>
      </dsp:nvSpPr>
      <dsp:spPr>
        <a:xfrm>
          <a:off x="1099610" y="3572041"/>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Escalation if Needed: Institutional policies (GMC, University Codes)</a:t>
          </a:r>
          <a:endParaRPr lang="en-US" sz="2200" kern="1200"/>
        </a:p>
      </dsp:txBody>
      <dsp:txXfrm>
        <a:off x="1099610" y="3572041"/>
        <a:ext cx="9873189" cy="952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7E39-8216-44F8-83DE-2D540B089D05}">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14F18-EF9C-473A-93D1-976D9EEDD09E}">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409AC6-9ACE-45F2-BA1A-1C93C1C92D9F}">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Create a culture of professionalism: Lead by example</a:t>
          </a:r>
          <a:endParaRPr lang="en-US" sz="2500" kern="1200"/>
        </a:p>
      </dsp:txBody>
      <dsp:txXfrm>
        <a:off x="1493203" y="552"/>
        <a:ext cx="9479596" cy="1292816"/>
      </dsp:txXfrm>
    </dsp:sp>
    <dsp:sp modelId="{A904F6A7-1695-4A18-BB73-F79ADFFFDB1F}">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C8339B-5FDF-40E5-B035-6709018F9D8F}">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E753D5-5394-4876-BCDC-32F05D4EB00E}">
      <dsp:nvSpPr>
        <dsp:cNvPr id="0" name=""/>
        <dsp:cNvSpPr/>
      </dsp:nvSpPr>
      <dsp:spPr>
        <a:xfrm>
          <a:off x="1493203" y="161657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Ensure psychological safety: Encourage open discussions about challenges</a:t>
          </a:r>
          <a:endParaRPr lang="en-US" sz="2500" kern="1200"/>
        </a:p>
      </dsp:txBody>
      <dsp:txXfrm>
        <a:off x="1493203" y="1616573"/>
        <a:ext cx="9479596" cy="1292816"/>
      </dsp:txXfrm>
    </dsp:sp>
    <dsp:sp modelId="{A5C1A149-02AA-431D-B8BB-8324C396C505}">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50483-1310-47A6-BDCB-11B1763D402F}">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742CF-B8B0-47F1-8522-4265399002C4}">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Reflect on personal biases: Be aware of how behaviour affects students</a:t>
          </a:r>
          <a:endParaRPr lang="en-US" sz="2500" kern="1200"/>
        </a:p>
      </dsp:txBody>
      <dsp:txXfrm>
        <a:off x="1493203" y="3232593"/>
        <a:ext cx="9479596" cy="1292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5A7A8-06D5-445F-A7C5-351E0D580F90}">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C339B-3E68-4CC8-AB0A-92B5B679873B}">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C45BE7-C578-4FC7-9558-9C49A0678A16}">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Engage in self-reflection</a:t>
          </a:r>
          <a:endParaRPr lang="en-US" sz="2500" kern="1200"/>
        </a:p>
      </dsp:txBody>
      <dsp:txXfrm>
        <a:off x="1493203" y="552"/>
        <a:ext cx="9479596" cy="1292816"/>
      </dsp:txXfrm>
    </dsp:sp>
    <dsp:sp modelId="{2DC03127-EC73-4ABA-9F5A-8FD9D509CAD2}">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B44D3-6C72-4F56-ABE3-0988B707123C}">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ADD073-9C3C-4AF7-96DA-A9E4D05CAE27}">
      <dsp:nvSpPr>
        <dsp:cNvPr id="0" name=""/>
        <dsp:cNvSpPr/>
      </dsp:nvSpPr>
      <dsp:spPr>
        <a:xfrm>
          <a:off x="1493203" y="161657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Seek role models and mentorship</a:t>
          </a:r>
          <a:endParaRPr lang="en-US" sz="2500" kern="1200"/>
        </a:p>
      </dsp:txBody>
      <dsp:txXfrm>
        <a:off x="1493203" y="1616573"/>
        <a:ext cx="9479596" cy="1292816"/>
      </dsp:txXfrm>
    </dsp:sp>
    <dsp:sp modelId="{316E6671-E51B-4A60-BF24-2965F168C013}">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522AF-9B8F-4E25-BF2B-C5DAD6CAE157}">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0C1543-B543-4142-9AAA-12D8B21A99CA}">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kern="1200"/>
            <a:t>Uphold professional standards in academic and clinical settings</a:t>
          </a:r>
          <a:endParaRPr lang="en-US" sz="2500" kern="1200"/>
        </a:p>
      </dsp:txBody>
      <dsp:txXfrm>
        <a:off x="1493203" y="3232593"/>
        <a:ext cx="9479596" cy="12928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E24A9-93AF-44CB-9CE9-AAC66EB911F7}">
      <dsp:nvSpPr>
        <dsp:cNvPr id="0" name=""/>
        <dsp:cNvSpPr/>
      </dsp:nvSpPr>
      <dsp:spPr>
        <a:xfrm>
          <a:off x="0" y="1878"/>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78774-D9E6-4A5B-812E-DC41B42F298B}">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30F85A-2969-4102-880B-22FC15B39070}">
      <dsp:nvSpPr>
        <dsp:cNvPr id="0" name=""/>
        <dsp:cNvSpPr/>
      </dsp:nvSpPr>
      <dsp:spPr>
        <a:xfrm>
          <a:off x="1099610" y="1878"/>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Professionalism is a shared responsibility</a:t>
          </a:r>
          <a:endParaRPr lang="en-US" sz="2200" kern="1200"/>
        </a:p>
      </dsp:txBody>
      <dsp:txXfrm>
        <a:off x="1099610" y="1878"/>
        <a:ext cx="9873189" cy="952043"/>
      </dsp:txXfrm>
    </dsp:sp>
    <dsp:sp modelId="{30203548-6838-40D1-9E66-D6B204438442}">
      <dsp:nvSpPr>
        <dsp:cNvPr id="0" name=""/>
        <dsp:cNvSpPr/>
      </dsp:nvSpPr>
      <dsp:spPr>
        <a:xfrm>
          <a:off x="0" y="1191932"/>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D5750-AFC0-4ED7-AF34-89654571ED51}">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A4EFF0-81C3-45D8-B561-07FAF0DD2517}">
      <dsp:nvSpPr>
        <dsp:cNvPr id="0" name=""/>
        <dsp:cNvSpPr/>
      </dsp:nvSpPr>
      <dsp:spPr>
        <a:xfrm>
          <a:off x="1099610" y="1191932"/>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Role modelling is a powerful tool for shaping behaviour</a:t>
          </a:r>
          <a:endParaRPr lang="en-US" sz="2200" kern="1200"/>
        </a:p>
      </dsp:txBody>
      <dsp:txXfrm>
        <a:off x="1099610" y="1191932"/>
        <a:ext cx="9873189" cy="952043"/>
      </dsp:txXfrm>
    </dsp:sp>
    <dsp:sp modelId="{566D51FE-0021-4E4C-923A-52D494F6B647}">
      <dsp:nvSpPr>
        <dsp:cNvPr id="0" name=""/>
        <dsp:cNvSpPr/>
      </dsp:nvSpPr>
      <dsp:spPr>
        <a:xfrm>
          <a:off x="0" y="2381986"/>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52563-2CEB-43AF-8DE5-5DC2DFE2AF2B}">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423A0E-5942-49B2-A69B-142C37CFD4C7}">
      <dsp:nvSpPr>
        <dsp:cNvPr id="0" name=""/>
        <dsp:cNvSpPr/>
      </dsp:nvSpPr>
      <dsp:spPr>
        <a:xfrm>
          <a:off x="1099610" y="2381986"/>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Addressing unprofessional behaviour early and effectively strengthens learning environments</a:t>
          </a:r>
          <a:endParaRPr lang="en-US" sz="2200" kern="1200"/>
        </a:p>
      </dsp:txBody>
      <dsp:txXfrm>
        <a:off x="1099610" y="2381986"/>
        <a:ext cx="9873189" cy="952043"/>
      </dsp:txXfrm>
    </dsp:sp>
    <dsp:sp modelId="{0CFB1147-F7C4-443F-B4D7-9EC6B3A35FB1}">
      <dsp:nvSpPr>
        <dsp:cNvPr id="0" name=""/>
        <dsp:cNvSpPr/>
      </dsp:nvSpPr>
      <dsp:spPr>
        <a:xfrm>
          <a:off x="0" y="3572041"/>
          <a:ext cx="109728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8720E1-E0D2-4B65-A226-4FE07E36A97A}">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A15FEE-55D6-4C8F-AF41-F7C61BA70EDC}">
      <dsp:nvSpPr>
        <dsp:cNvPr id="0" name=""/>
        <dsp:cNvSpPr/>
      </dsp:nvSpPr>
      <dsp:spPr>
        <a:xfrm>
          <a:off x="1099610" y="3572041"/>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en-GB" sz="2200" kern="1200"/>
            <a:t>Next steps: How can we better integrate professionalism into our curriculum?</a:t>
          </a:r>
          <a:endParaRPr lang="en-US" sz="2200" kern="1200"/>
        </a:p>
      </dsp:txBody>
      <dsp:txXfrm>
        <a:off x="1099610" y="3572041"/>
        <a:ext cx="9873189" cy="9520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eaLnBrk="1" hangingPunct="1">
              <a:defRPr>
                <a:latin typeface="Calibri" pitchFamily="34" charset="0"/>
                <a:ea typeface="MS PGothic" pitchFamily="34" charset="-128"/>
                <a:cs typeface="+mn-cs"/>
              </a:defRPr>
            </a:lvl1pPr>
          </a:lstStyle>
          <a:p>
            <a:fld id="{174DA7AB-8ADA-4486-BEF5-18740F86875B}" type="datetimeFigureOut">
              <a:rPr lang="en-GB" smtClean="0"/>
              <a:t>26/03/2025</a:t>
            </a:fld>
            <a:endParaRPr lang="en-GB"/>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eaLnBrk="1" hangingPunct="1">
              <a:defRPr>
                <a:latin typeface="Calibri" pitchFamily="34" charset="0"/>
                <a:ea typeface="MS PGothic" pitchFamily="34" charset="-128"/>
                <a:cs typeface="+mn-cs"/>
              </a:defRPr>
            </a:lvl1pPr>
          </a:lstStyle>
          <a:p>
            <a:endParaRPr lang="en-GB"/>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eaLnBrk="1" hangingPunct="1">
              <a:defRPr>
                <a:latin typeface="Calibri" pitchFamily="34" charset="0"/>
                <a:ea typeface="MS PGothic" pitchFamily="34" charset="-128"/>
                <a:cs typeface="+mn-cs"/>
              </a:defRPr>
            </a:lvl1pPr>
          </a:lstStyle>
          <a:p>
            <a:fld id="{5F3E6000-4C2B-48E1-91F2-CFE8CF6B15B3}" type="slidenum">
              <a:rPr lang="en-GB" smtClean="0"/>
              <a:t>‹#›</a:t>
            </a:fld>
            <a:endParaRPr lang="en-GB"/>
          </a:p>
        </p:txBody>
      </p:sp>
    </p:spTree>
    <p:extLst>
      <p:ext uri="{BB962C8B-B14F-4D97-AF65-F5344CB8AC3E}">
        <p14:creationId xmlns:p14="http://schemas.microsoft.com/office/powerpoint/2010/main" val="122373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7448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D50084-2EFA-4310-8370-E836701B5F07}"/>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solidFill>
                  <a:srgbClr val="002060"/>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3E02AF-93BA-4E11-8799-3B186F18128C}"/>
              </a:ext>
            </a:extLst>
          </p:cNvPr>
          <p:cNvSpPr>
            <a:spLocks noGrp="1"/>
          </p:cNvSpPr>
          <p:nvPr>
            <p:ph sz="half" idx="2"/>
          </p:nvPr>
        </p:nvSpPr>
        <p:spPr>
          <a:xfrm>
            <a:off x="839788" y="2505075"/>
            <a:ext cx="5157787" cy="3684588"/>
          </a:xfrm>
          <a:prstGeom prst="rect">
            <a:avLst/>
          </a:prstGeom>
        </p:spPr>
        <p:txBody>
          <a:bodyPr/>
          <a:lstStyle>
            <a:lvl1pPr>
              <a:defRPr sz="2800">
                <a:solidFill>
                  <a:srgbClr val="002060"/>
                </a:solidFill>
                <a:latin typeface="Franklin Gothic Book" panose="020B0503020102020204" pitchFamily="34" charset="0"/>
              </a:defRPr>
            </a:lvl1pPr>
            <a:lvl2pPr>
              <a:defRPr sz="2400">
                <a:solidFill>
                  <a:srgbClr val="002060"/>
                </a:solidFill>
                <a:latin typeface="Franklin Gothic Book" panose="020B0503020102020204" pitchFamily="34" charset="0"/>
              </a:defRPr>
            </a:lvl2pPr>
            <a:lvl3pPr>
              <a:defRPr sz="2000">
                <a:solidFill>
                  <a:srgbClr val="002060"/>
                </a:solidFill>
                <a:latin typeface="Franklin Gothic Book" panose="020B0503020102020204" pitchFamily="34" charset="0"/>
              </a:defRPr>
            </a:lvl3pPr>
            <a:lvl4pPr>
              <a:defRPr sz="1800">
                <a:solidFill>
                  <a:srgbClr val="002060"/>
                </a:solidFill>
                <a:latin typeface="Franklin Gothic Book" panose="020B0503020102020204" pitchFamily="34" charset="0"/>
              </a:defRPr>
            </a:lvl4pPr>
            <a:lvl5pPr>
              <a:defRPr sz="1800">
                <a:solidFill>
                  <a:srgbClr val="002060"/>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B0F86EC-B812-4C0C-B363-3E2C099D432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solidFill>
                  <a:srgbClr val="002060"/>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70D4F-A047-4AFA-AADC-097AE9663FFA}"/>
              </a:ext>
            </a:extLst>
          </p:cNvPr>
          <p:cNvSpPr>
            <a:spLocks noGrp="1"/>
          </p:cNvSpPr>
          <p:nvPr>
            <p:ph sz="quarter" idx="4"/>
          </p:nvPr>
        </p:nvSpPr>
        <p:spPr>
          <a:xfrm>
            <a:off x="6172200" y="2505075"/>
            <a:ext cx="5183188" cy="3684588"/>
          </a:xfrm>
          <a:prstGeom prst="rect">
            <a:avLst/>
          </a:prstGeom>
        </p:spPr>
        <p:txBody>
          <a:bodyPr/>
          <a:lstStyle>
            <a:lvl1pPr>
              <a:defRPr sz="2800">
                <a:solidFill>
                  <a:srgbClr val="002060"/>
                </a:solidFill>
                <a:latin typeface="Franklin Gothic Book" panose="020B0503020102020204" pitchFamily="34" charset="0"/>
              </a:defRPr>
            </a:lvl1pPr>
            <a:lvl2pPr>
              <a:defRPr sz="2400">
                <a:solidFill>
                  <a:srgbClr val="002060"/>
                </a:solidFill>
                <a:latin typeface="Franklin Gothic Book" panose="020B0503020102020204" pitchFamily="34" charset="0"/>
              </a:defRPr>
            </a:lvl2pPr>
            <a:lvl3pPr>
              <a:defRPr sz="2000">
                <a:solidFill>
                  <a:srgbClr val="002060"/>
                </a:solidFill>
                <a:latin typeface="Franklin Gothic Book" panose="020B0503020102020204" pitchFamily="34" charset="0"/>
              </a:defRPr>
            </a:lvl3pPr>
            <a:lvl4pPr>
              <a:defRPr sz="1800">
                <a:solidFill>
                  <a:srgbClr val="002060"/>
                </a:solidFill>
                <a:latin typeface="Franklin Gothic Book" panose="020B0503020102020204" pitchFamily="34" charset="0"/>
              </a:defRPr>
            </a:lvl4pPr>
            <a:lvl5pPr>
              <a:defRPr sz="1800">
                <a:solidFill>
                  <a:srgbClr val="002060"/>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121553F5-4187-4312-B424-FF85BBF6A283}"/>
              </a:ext>
            </a:extLst>
          </p:cNvPr>
          <p:cNvSpPr>
            <a:spLocks noGrp="1"/>
          </p:cNvSpPr>
          <p:nvPr>
            <p:ph type="title"/>
          </p:nvPr>
        </p:nvSpPr>
        <p:spPr/>
        <p:txBody>
          <a:bodyPr/>
          <a:lstStyle/>
          <a:p>
            <a:r>
              <a:rPr lang="en-US"/>
              <a:t>Click to edit Master title style</a:t>
            </a:r>
            <a:endParaRPr lang="en-GB"/>
          </a:p>
        </p:txBody>
      </p:sp>
      <p:sp>
        <p:nvSpPr>
          <p:cNvPr id="7" name="Date Placeholder 6">
            <a:extLst>
              <a:ext uri="{FF2B5EF4-FFF2-40B4-BE49-F238E27FC236}">
                <a16:creationId xmlns:a16="http://schemas.microsoft.com/office/drawing/2014/main" id="{A15DA06A-DF33-4E08-9B04-3B3AF07497BC}"/>
              </a:ext>
            </a:extLst>
          </p:cNvPr>
          <p:cNvSpPr>
            <a:spLocks noGrp="1"/>
          </p:cNvSpPr>
          <p:nvPr>
            <p:ph type="dt" sz="half" idx="10"/>
          </p:nvPr>
        </p:nvSpPr>
        <p:spPr>
          <a:xfrm>
            <a:off x="139049" y="6426993"/>
            <a:ext cx="2743200" cy="365125"/>
          </a:xfrm>
          <a:prstGeom prst="rect">
            <a:avLst/>
          </a:prstGeom>
        </p:spPr>
        <p:txBody>
          <a:bodyPr/>
          <a:lstStyle>
            <a:lvl1pPr>
              <a:defRPr>
                <a:solidFill>
                  <a:schemeClr val="bg1"/>
                </a:solidFill>
              </a:defRPr>
            </a:lvl1pPr>
          </a:lstStyle>
          <a:p>
            <a:fld id="{7B594021-65CC-419A-9ED4-028F35E5BC87}" type="datetime6">
              <a:rPr lang="en-GB" smtClean="0"/>
              <a:pPr/>
              <a:t>March 25</a:t>
            </a:fld>
            <a:endParaRPr lang="en-GB" dirty="0"/>
          </a:p>
        </p:txBody>
      </p:sp>
    </p:spTree>
    <p:extLst>
      <p:ext uri="{BB962C8B-B14F-4D97-AF65-F5344CB8AC3E}">
        <p14:creationId xmlns:p14="http://schemas.microsoft.com/office/powerpoint/2010/main" val="1070688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BFBD5-EBAF-4C38-89B1-3BB978A0C894}"/>
              </a:ext>
            </a:extLst>
          </p:cNvPr>
          <p:cNvSpPr>
            <a:spLocks noGrp="1"/>
          </p:cNvSpPr>
          <p:nvPr>
            <p:ph idx="1"/>
          </p:nvPr>
        </p:nvSpPr>
        <p:spPr>
          <a:xfrm>
            <a:off x="5183187" y="1624716"/>
            <a:ext cx="6461881" cy="4236334"/>
          </a:xfrm>
          <a:prstGeom prst="rect">
            <a:avLst/>
          </a:prstGeom>
        </p:spPr>
        <p:txBody>
          <a:bodyPr/>
          <a:lstStyle>
            <a:lvl1pPr>
              <a:defRPr sz="3200">
                <a:solidFill>
                  <a:srgbClr val="002060"/>
                </a:solidFill>
                <a:latin typeface="Franklin Gothic Book" panose="020B0503020102020204" pitchFamily="34" charset="0"/>
              </a:defRPr>
            </a:lvl1pPr>
            <a:lvl2pPr>
              <a:defRPr sz="2800">
                <a:solidFill>
                  <a:srgbClr val="002060"/>
                </a:solidFill>
                <a:latin typeface="Franklin Gothic Book" panose="020B0503020102020204" pitchFamily="34" charset="0"/>
              </a:defRPr>
            </a:lvl2pPr>
            <a:lvl3pPr>
              <a:defRPr sz="2400">
                <a:solidFill>
                  <a:srgbClr val="002060"/>
                </a:solidFill>
                <a:latin typeface="Franklin Gothic Book" panose="020B0503020102020204" pitchFamily="34" charset="0"/>
              </a:defRPr>
            </a:lvl3pPr>
            <a:lvl4pPr>
              <a:defRPr sz="2000">
                <a:solidFill>
                  <a:srgbClr val="002060"/>
                </a:solidFill>
                <a:latin typeface="Franklin Gothic Book" panose="020B0503020102020204" pitchFamily="34" charset="0"/>
              </a:defRPr>
            </a:lvl4pPr>
            <a:lvl5pPr>
              <a:defRPr sz="2000">
                <a:solidFill>
                  <a:srgbClr val="002060"/>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a:extLst>
              <a:ext uri="{FF2B5EF4-FFF2-40B4-BE49-F238E27FC236}">
                <a16:creationId xmlns:a16="http://schemas.microsoft.com/office/drawing/2014/main" id="{62469F3D-AB57-4545-8B0C-F344D6BE4F88}"/>
              </a:ext>
            </a:extLst>
          </p:cNvPr>
          <p:cNvSpPr>
            <a:spLocks noGrp="1"/>
          </p:cNvSpPr>
          <p:nvPr>
            <p:ph type="body" idx="10"/>
          </p:nvPr>
        </p:nvSpPr>
        <p:spPr>
          <a:xfrm>
            <a:off x="546931" y="1624715"/>
            <a:ext cx="4440704" cy="823912"/>
          </a:xfrm>
          <a:prstGeom prst="rect">
            <a:avLst/>
          </a:prstGeom>
        </p:spPr>
        <p:txBody>
          <a:bodyPr anchor="b"/>
          <a:lstStyle>
            <a:lvl1pPr marL="0" indent="0">
              <a:buNone/>
              <a:defRPr sz="2400" b="1">
                <a:solidFill>
                  <a:srgbClr val="002060"/>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97F598C-A97A-4599-81A5-FB944FE0EB14}"/>
              </a:ext>
            </a:extLst>
          </p:cNvPr>
          <p:cNvSpPr>
            <a:spLocks noGrp="1"/>
          </p:cNvSpPr>
          <p:nvPr>
            <p:ph sz="half" idx="11"/>
          </p:nvPr>
        </p:nvSpPr>
        <p:spPr>
          <a:xfrm>
            <a:off x="546930" y="2448627"/>
            <a:ext cx="4440705" cy="3412423"/>
          </a:xfrm>
          <a:prstGeom prst="rect">
            <a:avLst/>
          </a:prstGeom>
        </p:spPr>
        <p:txBody>
          <a:bodyPr/>
          <a:lstStyle>
            <a:lvl1pPr>
              <a:defRPr sz="2400">
                <a:solidFill>
                  <a:srgbClr val="002060"/>
                </a:solidFill>
                <a:latin typeface="Franklin Gothic Book" panose="020B0503020102020204" pitchFamily="34" charset="0"/>
              </a:defRPr>
            </a:lvl1pPr>
            <a:lvl2pPr>
              <a:defRPr sz="2000">
                <a:solidFill>
                  <a:srgbClr val="002060"/>
                </a:solidFill>
                <a:latin typeface="Franklin Gothic Book" panose="020B0503020102020204" pitchFamily="34" charset="0"/>
              </a:defRPr>
            </a:lvl2pPr>
            <a:lvl3pPr>
              <a:defRPr sz="1800">
                <a:solidFill>
                  <a:srgbClr val="002060"/>
                </a:solidFill>
                <a:latin typeface="Franklin Gothic Book" panose="020B0503020102020204" pitchFamily="34" charset="0"/>
              </a:defRPr>
            </a:lvl3pPr>
            <a:lvl4pPr>
              <a:defRPr sz="1600">
                <a:solidFill>
                  <a:srgbClr val="002060"/>
                </a:solidFill>
                <a:latin typeface="Franklin Gothic Book" panose="020B0503020102020204" pitchFamily="34" charset="0"/>
              </a:defRPr>
            </a:lvl4pPr>
            <a:lvl5pPr>
              <a:defRPr sz="1600">
                <a:solidFill>
                  <a:srgbClr val="002060"/>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61CFF78E-34EB-4A33-833C-C5499E6BB7D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B4F7319-9328-47EF-8F6C-606233256CBD}"/>
              </a:ext>
            </a:extLst>
          </p:cNvPr>
          <p:cNvSpPr>
            <a:spLocks noGrp="1"/>
          </p:cNvSpPr>
          <p:nvPr>
            <p:ph type="dt" sz="half" idx="12"/>
          </p:nvPr>
        </p:nvSpPr>
        <p:spPr>
          <a:xfrm>
            <a:off x="139049" y="6426993"/>
            <a:ext cx="2743200" cy="365125"/>
          </a:xfrm>
          <a:prstGeom prst="rect">
            <a:avLst/>
          </a:prstGeom>
        </p:spPr>
        <p:txBody>
          <a:bodyPr/>
          <a:lstStyle>
            <a:lvl1pPr>
              <a:defRPr>
                <a:solidFill>
                  <a:schemeClr val="bg1"/>
                </a:solidFill>
              </a:defRPr>
            </a:lvl1pPr>
          </a:lstStyle>
          <a:p>
            <a:fld id="{E3F345BD-BB67-4A2D-A0A9-723657AE992B}" type="datetime6">
              <a:rPr lang="en-GB" smtClean="0"/>
              <a:pPr/>
              <a:t>March 25</a:t>
            </a:fld>
            <a:endParaRPr lang="en-GB" dirty="0"/>
          </a:p>
        </p:txBody>
      </p:sp>
    </p:spTree>
    <p:extLst>
      <p:ext uri="{BB962C8B-B14F-4D97-AF65-F5344CB8AC3E}">
        <p14:creationId xmlns:p14="http://schemas.microsoft.com/office/powerpoint/2010/main" val="21418970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eaLnBrk="1" hangingPunct="1">
              <a:defRPr>
                <a:latin typeface="Calibri" pitchFamily="34" charset="0"/>
                <a:ea typeface="MS PGothic" pitchFamily="34" charset="-128"/>
                <a:cs typeface="+mn-cs"/>
              </a:defRPr>
            </a:lvl1pPr>
          </a:lstStyle>
          <a:p>
            <a:fld id="{1D8BD707-D9CF-40AE-B4C6-C98DA3205C09}" type="datetimeFigureOut">
              <a:rPr lang="en-US" smtClean="0"/>
              <a:t>3/26/2025</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eaLnBrk="1" hangingPunct="1">
              <a:defRPr>
                <a:latin typeface="Calibri" pitchFamily="34" charset="0"/>
                <a:ea typeface="MS PGothic" pitchFamily="34" charset="-128"/>
                <a:cs typeface="+mn-cs"/>
              </a:defRPr>
            </a:lvl1pPr>
          </a:lstStyle>
          <a:p>
            <a:endParaRPr lang="en-GB"/>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eaLnBrk="1" hangingPunct="1">
              <a:defRPr>
                <a:latin typeface="Calibri" pitchFamily="34" charset="0"/>
                <a:ea typeface="MS PGothic" pitchFamily="34" charset="-128"/>
                <a:cs typeface="+mn-cs"/>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32016782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B126DF-71EF-4B05-B64E-23DA843B5F1A}"/>
              </a:ext>
            </a:extLst>
          </p:cNvPr>
          <p:cNvPicPr>
            <a:picLocks noChangeAspect="1"/>
          </p:cNvPicPr>
          <p:nvPr/>
        </p:nvPicPr>
        <p:blipFill>
          <a:blip r:embed="rId2"/>
          <a:stretch>
            <a:fillRect/>
          </a:stretch>
        </p:blipFill>
        <p:spPr>
          <a:xfrm>
            <a:off x="0" y="965798"/>
            <a:ext cx="12192000" cy="5409446"/>
          </a:xfrm>
          <a:prstGeom prst="rect">
            <a:avLst/>
          </a:prstGeom>
        </p:spPr>
      </p:pic>
      <p:sp>
        <p:nvSpPr>
          <p:cNvPr id="11" name="Rectangle 10">
            <a:extLst>
              <a:ext uri="{FF2B5EF4-FFF2-40B4-BE49-F238E27FC236}">
                <a16:creationId xmlns:a16="http://schemas.microsoft.com/office/drawing/2014/main" id="{3147C1AB-A2B6-4868-AEAB-9F0A81B80D8F}"/>
              </a:ext>
            </a:extLst>
          </p:cNvPr>
          <p:cNvSpPr/>
          <p:nvPr/>
        </p:nvSpPr>
        <p:spPr>
          <a:xfrm>
            <a:off x="-1" y="3996268"/>
            <a:ext cx="12281187" cy="2370349"/>
          </a:xfrm>
          <a:prstGeom prst="rect">
            <a:avLst/>
          </a:prstGeom>
          <a:solidFill>
            <a:schemeClr val="tx1">
              <a:alpha val="31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0">
              <a:defRPr/>
            </a:pPr>
            <a:endParaRPr lang="en-US" sz="1800" dirty="0"/>
          </a:p>
        </p:txBody>
      </p:sp>
      <p:sp>
        <p:nvSpPr>
          <p:cNvPr id="12" name="Title 11">
            <a:extLst>
              <a:ext uri="{FF2B5EF4-FFF2-40B4-BE49-F238E27FC236}">
                <a16:creationId xmlns:a16="http://schemas.microsoft.com/office/drawing/2014/main" id="{5730EE5B-1914-4F72-ACB9-553FEFB6F207}"/>
              </a:ext>
            </a:extLst>
          </p:cNvPr>
          <p:cNvSpPr>
            <a:spLocks noGrp="1"/>
          </p:cNvSpPr>
          <p:nvPr>
            <p:ph type="title" hasCustomPrompt="1"/>
          </p:nvPr>
        </p:nvSpPr>
        <p:spPr>
          <a:xfrm>
            <a:off x="67734" y="4081992"/>
            <a:ext cx="8691705" cy="2199167"/>
          </a:xfrm>
          <a:prstGeom prst="rect">
            <a:avLst/>
          </a:prstGeom>
        </p:spPr>
        <p:txBody>
          <a:bodyPr>
            <a:normAutofit/>
          </a:bodyPr>
          <a:lstStyle>
            <a:lvl1pPr>
              <a:defRPr sz="4000"/>
            </a:lvl1pPr>
          </a:lstStyle>
          <a:p>
            <a:r>
              <a:rPr lang="en-US" dirty="0"/>
              <a:t>Insert Title here</a:t>
            </a:r>
            <a:endParaRPr lang="en-GB" dirty="0"/>
          </a:p>
        </p:txBody>
      </p:sp>
      <p:sp>
        <p:nvSpPr>
          <p:cNvPr id="15" name="Text Placeholder 14">
            <a:extLst>
              <a:ext uri="{FF2B5EF4-FFF2-40B4-BE49-F238E27FC236}">
                <a16:creationId xmlns:a16="http://schemas.microsoft.com/office/drawing/2014/main" id="{3F673092-99B1-4D4D-8934-0C8F69E224B6}"/>
              </a:ext>
            </a:extLst>
          </p:cNvPr>
          <p:cNvSpPr>
            <a:spLocks noGrp="1"/>
          </p:cNvSpPr>
          <p:nvPr>
            <p:ph type="body" sz="quarter" idx="11" hasCustomPrompt="1"/>
          </p:nvPr>
        </p:nvSpPr>
        <p:spPr>
          <a:xfrm>
            <a:off x="8845550" y="4081463"/>
            <a:ext cx="3278188" cy="2200275"/>
          </a:xfrm>
          <a:prstGeom prst="rect">
            <a:avLst/>
          </a:prstGeom>
        </p:spPr>
        <p:txBody>
          <a:bodyPr/>
          <a:lstStyle>
            <a:lvl1pPr marL="0" indent="0">
              <a:buNone/>
              <a:defRPr sz="2400">
                <a:solidFill>
                  <a:schemeClr val="bg1"/>
                </a:solidFill>
                <a:latin typeface="+mn-lt"/>
              </a:defRPr>
            </a:lvl1pPr>
          </a:lstStyle>
          <a:p>
            <a:pPr lvl="0"/>
            <a:r>
              <a:rPr lang="en-US" dirty="0"/>
              <a:t>Insert presenter details here</a:t>
            </a:r>
          </a:p>
        </p:txBody>
      </p:sp>
      <p:sp>
        <p:nvSpPr>
          <p:cNvPr id="3" name="Date Placeholder 2">
            <a:extLst>
              <a:ext uri="{FF2B5EF4-FFF2-40B4-BE49-F238E27FC236}">
                <a16:creationId xmlns:a16="http://schemas.microsoft.com/office/drawing/2014/main" id="{3E69A2F5-67B9-4370-A94A-042CFF06AE34}"/>
              </a:ext>
            </a:extLst>
          </p:cNvPr>
          <p:cNvSpPr>
            <a:spLocks noGrp="1"/>
          </p:cNvSpPr>
          <p:nvPr>
            <p:ph type="dt" sz="half" idx="12"/>
          </p:nvPr>
        </p:nvSpPr>
        <p:spPr/>
        <p:txBody>
          <a:bodyPr/>
          <a:lstStyle/>
          <a:p>
            <a:fld id="{3C663340-F8F1-437E-A702-2B9E2951D473}" type="datetime6">
              <a:rPr lang="en-GB" smtClean="0"/>
              <a:t>March 25</a:t>
            </a:fld>
            <a:endParaRPr lang="en-GB"/>
          </a:p>
        </p:txBody>
      </p:sp>
    </p:spTree>
    <p:extLst>
      <p:ext uri="{BB962C8B-B14F-4D97-AF65-F5344CB8AC3E}">
        <p14:creationId xmlns:p14="http://schemas.microsoft.com/office/powerpoint/2010/main" val="380605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75C2E6-3FAF-4748-9AE0-AB47D69FBDDB}"/>
              </a:ext>
            </a:extLst>
          </p:cNvPr>
          <p:cNvSpPr>
            <a:spLocks noGrp="1"/>
          </p:cNvSpPr>
          <p:nvPr>
            <p:ph idx="1"/>
          </p:nvPr>
        </p:nvSpPr>
        <p:spPr>
          <a:xfrm>
            <a:off x="609600" y="1600200"/>
            <a:ext cx="10972800" cy="4525963"/>
          </a:xfrm>
          <a:prstGeom prst="rect">
            <a:avLst/>
          </a:prstGeom>
        </p:spPr>
        <p:txBody>
          <a:bodyPr rtlCol="0"/>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6" name="Title 5">
            <a:extLst>
              <a:ext uri="{FF2B5EF4-FFF2-40B4-BE49-F238E27FC236}">
                <a16:creationId xmlns:a16="http://schemas.microsoft.com/office/drawing/2014/main" id="{DF645EB3-099C-4F35-B880-C80145C8E8C0}"/>
              </a:ext>
            </a:extLst>
          </p:cNvPr>
          <p:cNvSpPr>
            <a:spLocks noGrp="1"/>
          </p:cNvSpPr>
          <p:nvPr>
            <p:ph type="title"/>
          </p:nvPr>
        </p:nvSpPr>
        <p:spPr/>
        <p:txBody>
          <a:bodyPr/>
          <a:lstStyle/>
          <a:p>
            <a:r>
              <a:rPr lang="en-US"/>
              <a:t>Click to edit Master title style</a:t>
            </a:r>
            <a:endParaRPr lang="en-GB"/>
          </a:p>
        </p:txBody>
      </p:sp>
      <p:sp>
        <p:nvSpPr>
          <p:cNvPr id="7" name="Date Placeholder 6">
            <a:extLst>
              <a:ext uri="{FF2B5EF4-FFF2-40B4-BE49-F238E27FC236}">
                <a16:creationId xmlns:a16="http://schemas.microsoft.com/office/drawing/2014/main" id="{365C08EE-91FC-4F86-8D8B-60C2F5C472C8}"/>
              </a:ext>
            </a:extLst>
          </p:cNvPr>
          <p:cNvSpPr>
            <a:spLocks noGrp="1"/>
          </p:cNvSpPr>
          <p:nvPr>
            <p:ph type="dt" sz="half" idx="10"/>
          </p:nvPr>
        </p:nvSpPr>
        <p:spPr/>
        <p:txBody>
          <a:bodyPr/>
          <a:lstStyle/>
          <a:p>
            <a:fld id="{3759BD95-211A-4950-9CCD-C9F19FF9C72B}" type="datetime6">
              <a:rPr lang="en-GB" smtClean="0"/>
              <a:pPr/>
              <a:t>March 25</a:t>
            </a:fld>
            <a:endParaRPr lang="en-GB" dirty="0"/>
          </a:p>
        </p:txBody>
      </p:sp>
    </p:spTree>
    <p:extLst>
      <p:ext uri="{BB962C8B-B14F-4D97-AF65-F5344CB8AC3E}">
        <p14:creationId xmlns:p14="http://schemas.microsoft.com/office/powerpoint/2010/main" val="104101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9C5AC-4C6C-45FA-BF5B-48568F00290A}"/>
              </a:ext>
            </a:extLst>
          </p:cNvPr>
          <p:cNvSpPr>
            <a:spLocks noGrp="1"/>
          </p:cNvSpPr>
          <p:nvPr>
            <p:ph sz="half" idx="1"/>
          </p:nvPr>
        </p:nvSpPr>
        <p:spPr>
          <a:xfrm>
            <a:off x="838200" y="1825625"/>
            <a:ext cx="5181600" cy="4351338"/>
          </a:xfrm>
          <a:prstGeom prst="rect">
            <a:avLst/>
          </a:prstGeom>
        </p:spPr>
        <p:txBody>
          <a:bodyPr/>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E3F26F8-7822-41A4-823E-10589A5AE27F}"/>
              </a:ext>
            </a:extLst>
          </p:cNvPr>
          <p:cNvSpPr>
            <a:spLocks noGrp="1"/>
          </p:cNvSpPr>
          <p:nvPr>
            <p:ph sz="half" idx="2"/>
          </p:nvPr>
        </p:nvSpPr>
        <p:spPr>
          <a:xfrm>
            <a:off x="6172200" y="1825625"/>
            <a:ext cx="5181600" cy="4351338"/>
          </a:xfrm>
          <a:prstGeom prst="rect">
            <a:avLst/>
          </a:prstGeom>
        </p:spPr>
        <p:txBody>
          <a:bodyPr/>
          <a:lstStyle>
            <a:lvl1pPr>
              <a:defRPr>
                <a:solidFill>
                  <a:srgbClr val="002060"/>
                </a:solidFill>
                <a:latin typeface="+mn-lt"/>
              </a:defRPr>
            </a:lvl1pPr>
            <a:lvl2pPr>
              <a:defRPr>
                <a:solidFill>
                  <a:srgbClr val="002060"/>
                </a:solidFill>
                <a:latin typeface="+mn-lt"/>
              </a:defRPr>
            </a:lvl2pPr>
            <a:lvl3pPr>
              <a:defRPr>
                <a:solidFill>
                  <a:srgbClr val="002060"/>
                </a:solidFill>
                <a:latin typeface="+mn-lt"/>
              </a:defRPr>
            </a:lvl3pPr>
            <a:lvl4pPr>
              <a:defRPr>
                <a:solidFill>
                  <a:srgbClr val="002060"/>
                </a:solidFill>
                <a:latin typeface="+mn-lt"/>
              </a:defRPr>
            </a:lvl4pPr>
            <a:lvl5pPr>
              <a:defRPr>
                <a:solidFill>
                  <a:srgbClr val="00206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B02D3169-6B09-4D14-91D8-9E1D616B3AB7}"/>
              </a:ext>
            </a:extLst>
          </p:cNvPr>
          <p:cNvSpPr>
            <a:spLocks noGrp="1"/>
          </p:cNvSpPr>
          <p:nvPr>
            <p:ph type="title"/>
          </p:nvPr>
        </p:nvSpPr>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id="{387B97DD-80B8-4A6C-B858-06D2756FF867}"/>
              </a:ext>
            </a:extLst>
          </p:cNvPr>
          <p:cNvSpPr>
            <a:spLocks noGrp="1"/>
          </p:cNvSpPr>
          <p:nvPr>
            <p:ph type="dt" sz="half" idx="10"/>
          </p:nvPr>
        </p:nvSpPr>
        <p:spPr/>
        <p:txBody>
          <a:bodyPr/>
          <a:lstStyle/>
          <a:p>
            <a:fld id="{3DCDB28B-FEB2-4204-B416-FFEC833FF74F}" type="datetime6">
              <a:rPr lang="en-GB" smtClean="0"/>
              <a:pPr/>
              <a:t>March 25</a:t>
            </a:fld>
            <a:endParaRPr lang="en-GB" dirty="0"/>
          </a:p>
        </p:txBody>
      </p:sp>
    </p:spTree>
    <p:extLst>
      <p:ext uri="{BB962C8B-B14F-4D97-AF65-F5344CB8AC3E}">
        <p14:creationId xmlns:p14="http://schemas.microsoft.com/office/powerpoint/2010/main" val="393143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D50084-2EFA-4310-8370-E836701B5F07}"/>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solidFill>
                  <a:srgbClr val="00206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3E02AF-93BA-4E11-8799-3B186F18128C}"/>
              </a:ext>
            </a:extLst>
          </p:cNvPr>
          <p:cNvSpPr>
            <a:spLocks noGrp="1"/>
          </p:cNvSpPr>
          <p:nvPr>
            <p:ph sz="half" idx="2"/>
          </p:nvPr>
        </p:nvSpPr>
        <p:spPr>
          <a:xfrm>
            <a:off x="839788" y="2505075"/>
            <a:ext cx="5157787" cy="3684588"/>
          </a:xfrm>
          <a:prstGeom prst="rect">
            <a:avLst/>
          </a:prstGeom>
        </p:spPr>
        <p:txBody>
          <a:bodyPr/>
          <a:lstStyle>
            <a:lvl1pPr>
              <a:defRPr sz="2800">
                <a:solidFill>
                  <a:srgbClr val="002060"/>
                </a:solidFill>
                <a:latin typeface="+mn-lt"/>
              </a:defRPr>
            </a:lvl1pPr>
            <a:lvl2pPr>
              <a:defRPr sz="2400">
                <a:solidFill>
                  <a:srgbClr val="002060"/>
                </a:solidFill>
                <a:latin typeface="+mn-lt"/>
              </a:defRPr>
            </a:lvl2pPr>
            <a:lvl3pPr>
              <a:defRPr sz="2000">
                <a:solidFill>
                  <a:srgbClr val="002060"/>
                </a:solidFill>
                <a:latin typeface="+mn-lt"/>
              </a:defRPr>
            </a:lvl3pPr>
            <a:lvl4pPr>
              <a:defRPr sz="1800">
                <a:solidFill>
                  <a:srgbClr val="002060"/>
                </a:solidFill>
                <a:latin typeface="+mn-lt"/>
              </a:defRPr>
            </a:lvl4pPr>
            <a:lvl5pPr>
              <a:defRPr sz="1800">
                <a:solidFill>
                  <a:srgbClr val="00206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5B0F86EC-B812-4C0C-B363-3E2C099D432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solidFill>
                  <a:srgbClr val="00206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70D4F-A047-4AFA-AADC-097AE9663FFA}"/>
              </a:ext>
            </a:extLst>
          </p:cNvPr>
          <p:cNvSpPr>
            <a:spLocks noGrp="1"/>
          </p:cNvSpPr>
          <p:nvPr>
            <p:ph sz="quarter" idx="4"/>
          </p:nvPr>
        </p:nvSpPr>
        <p:spPr>
          <a:xfrm>
            <a:off x="6172200" y="2505075"/>
            <a:ext cx="5183188" cy="3684588"/>
          </a:xfrm>
          <a:prstGeom prst="rect">
            <a:avLst/>
          </a:prstGeom>
        </p:spPr>
        <p:txBody>
          <a:bodyPr/>
          <a:lstStyle>
            <a:lvl1pPr>
              <a:defRPr sz="2800">
                <a:solidFill>
                  <a:srgbClr val="002060"/>
                </a:solidFill>
                <a:latin typeface="+mn-lt"/>
              </a:defRPr>
            </a:lvl1pPr>
            <a:lvl2pPr>
              <a:defRPr sz="2400">
                <a:solidFill>
                  <a:srgbClr val="002060"/>
                </a:solidFill>
                <a:latin typeface="+mn-lt"/>
              </a:defRPr>
            </a:lvl2pPr>
            <a:lvl3pPr>
              <a:defRPr sz="2000">
                <a:solidFill>
                  <a:srgbClr val="002060"/>
                </a:solidFill>
                <a:latin typeface="+mn-lt"/>
              </a:defRPr>
            </a:lvl3pPr>
            <a:lvl4pPr>
              <a:defRPr sz="1800">
                <a:solidFill>
                  <a:srgbClr val="002060"/>
                </a:solidFill>
                <a:latin typeface="+mn-lt"/>
              </a:defRPr>
            </a:lvl4pPr>
            <a:lvl5pPr>
              <a:defRPr sz="1800">
                <a:solidFill>
                  <a:srgbClr val="00206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itle 14">
            <a:extLst>
              <a:ext uri="{FF2B5EF4-FFF2-40B4-BE49-F238E27FC236}">
                <a16:creationId xmlns:a16="http://schemas.microsoft.com/office/drawing/2014/main" id="{121553F5-4187-4312-B424-FF85BBF6A283}"/>
              </a:ext>
            </a:extLst>
          </p:cNvPr>
          <p:cNvSpPr>
            <a:spLocks noGrp="1"/>
          </p:cNvSpPr>
          <p:nvPr>
            <p:ph type="title"/>
          </p:nvPr>
        </p:nvSpPr>
        <p:spPr/>
        <p:txBody>
          <a:bodyPr/>
          <a:lstStyle/>
          <a:p>
            <a:r>
              <a:rPr lang="en-US"/>
              <a:t>Click to edit Master title style</a:t>
            </a:r>
            <a:endParaRPr lang="en-GB"/>
          </a:p>
        </p:txBody>
      </p:sp>
      <p:sp>
        <p:nvSpPr>
          <p:cNvPr id="7" name="Date Placeholder 6">
            <a:extLst>
              <a:ext uri="{FF2B5EF4-FFF2-40B4-BE49-F238E27FC236}">
                <a16:creationId xmlns:a16="http://schemas.microsoft.com/office/drawing/2014/main" id="{A15DA06A-DF33-4E08-9B04-3B3AF07497BC}"/>
              </a:ext>
            </a:extLst>
          </p:cNvPr>
          <p:cNvSpPr>
            <a:spLocks noGrp="1"/>
          </p:cNvSpPr>
          <p:nvPr>
            <p:ph type="dt" sz="half" idx="10"/>
          </p:nvPr>
        </p:nvSpPr>
        <p:spPr/>
        <p:txBody>
          <a:bodyPr/>
          <a:lstStyle/>
          <a:p>
            <a:fld id="{7B594021-65CC-419A-9ED4-028F35E5BC87}" type="datetime6">
              <a:rPr lang="en-GB" smtClean="0"/>
              <a:pPr/>
              <a:t>March 25</a:t>
            </a:fld>
            <a:endParaRPr lang="en-GB" dirty="0"/>
          </a:p>
        </p:txBody>
      </p:sp>
    </p:spTree>
    <p:extLst>
      <p:ext uri="{BB962C8B-B14F-4D97-AF65-F5344CB8AC3E}">
        <p14:creationId xmlns:p14="http://schemas.microsoft.com/office/powerpoint/2010/main" val="358691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BFBD5-EBAF-4C38-89B1-3BB978A0C894}"/>
              </a:ext>
            </a:extLst>
          </p:cNvPr>
          <p:cNvSpPr>
            <a:spLocks noGrp="1"/>
          </p:cNvSpPr>
          <p:nvPr>
            <p:ph idx="1"/>
          </p:nvPr>
        </p:nvSpPr>
        <p:spPr>
          <a:xfrm>
            <a:off x="5183187" y="1624716"/>
            <a:ext cx="6461881" cy="4236334"/>
          </a:xfrm>
          <a:prstGeom prst="rect">
            <a:avLst/>
          </a:prstGeom>
        </p:spPr>
        <p:txBody>
          <a:bodyPr/>
          <a:lstStyle>
            <a:lvl1pPr>
              <a:defRPr sz="3200">
                <a:solidFill>
                  <a:srgbClr val="002060"/>
                </a:solidFill>
                <a:latin typeface="+mn-lt"/>
              </a:defRPr>
            </a:lvl1pPr>
            <a:lvl2pPr>
              <a:defRPr sz="2800">
                <a:solidFill>
                  <a:srgbClr val="002060"/>
                </a:solidFill>
                <a:latin typeface="+mn-lt"/>
              </a:defRPr>
            </a:lvl2pPr>
            <a:lvl3pPr>
              <a:defRPr sz="2400">
                <a:solidFill>
                  <a:srgbClr val="002060"/>
                </a:solidFill>
                <a:latin typeface="+mn-lt"/>
              </a:defRPr>
            </a:lvl3pPr>
            <a:lvl4pPr>
              <a:defRPr sz="2000">
                <a:solidFill>
                  <a:srgbClr val="002060"/>
                </a:solidFill>
                <a:latin typeface="+mn-lt"/>
              </a:defRPr>
            </a:lvl4pPr>
            <a:lvl5pPr>
              <a:defRPr sz="2000">
                <a:solidFill>
                  <a:srgbClr val="002060"/>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
            <a:extLst>
              <a:ext uri="{FF2B5EF4-FFF2-40B4-BE49-F238E27FC236}">
                <a16:creationId xmlns:a16="http://schemas.microsoft.com/office/drawing/2014/main" id="{62469F3D-AB57-4545-8B0C-F344D6BE4F88}"/>
              </a:ext>
            </a:extLst>
          </p:cNvPr>
          <p:cNvSpPr>
            <a:spLocks noGrp="1"/>
          </p:cNvSpPr>
          <p:nvPr>
            <p:ph type="body" idx="10"/>
          </p:nvPr>
        </p:nvSpPr>
        <p:spPr>
          <a:xfrm>
            <a:off x="546931" y="1624715"/>
            <a:ext cx="4440704" cy="823912"/>
          </a:xfrm>
          <a:prstGeom prst="rect">
            <a:avLst/>
          </a:prstGeom>
        </p:spPr>
        <p:txBody>
          <a:bodyPr anchor="b"/>
          <a:lstStyle>
            <a:lvl1pPr marL="0" indent="0">
              <a:buNone/>
              <a:defRPr sz="2400" b="1">
                <a:solidFill>
                  <a:srgbClr val="00206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97F598C-A97A-4599-81A5-FB944FE0EB14}"/>
              </a:ext>
            </a:extLst>
          </p:cNvPr>
          <p:cNvSpPr>
            <a:spLocks noGrp="1"/>
          </p:cNvSpPr>
          <p:nvPr>
            <p:ph sz="half" idx="11"/>
          </p:nvPr>
        </p:nvSpPr>
        <p:spPr>
          <a:xfrm>
            <a:off x="546930" y="2448627"/>
            <a:ext cx="4440705" cy="3412423"/>
          </a:xfrm>
          <a:prstGeom prst="rect">
            <a:avLst/>
          </a:prstGeom>
        </p:spPr>
        <p:txBody>
          <a:bodyPr/>
          <a:lstStyle>
            <a:lvl1pPr>
              <a:defRPr sz="2400">
                <a:solidFill>
                  <a:srgbClr val="002060"/>
                </a:solidFill>
                <a:latin typeface="+mn-lt"/>
              </a:defRPr>
            </a:lvl1pPr>
            <a:lvl2pPr>
              <a:defRPr sz="2000">
                <a:solidFill>
                  <a:srgbClr val="002060"/>
                </a:solidFill>
                <a:latin typeface="+mn-lt"/>
              </a:defRPr>
            </a:lvl2pPr>
            <a:lvl3pPr>
              <a:defRPr sz="1800">
                <a:solidFill>
                  <a:srgbClr val="002060"/>
                </a:solidFill>
                <a:latin typeface="+mn-lt"/>
              </a:defRPr>
            </a:lvl3pPr>
            <a:lvl4pPr>
              <a:defRPr sz="1600">
                <a:solidFill>
                  <a:srgbClr val="002060"/>
                </a:solidFill>
                <a:latin typeface="+mn-lt"/>
              </a:defRPr>
            </a:lvl4pPr>
            <a:lvl5pPr>
              <a:defRPr sz="1600">
                <a:solidFill>
                  <a:srgbClr val="002060"/>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4">
            <a:extLst>
              <a:ext uri="{FF2B5EF4-FFF2-40B4-BE49-F238E27FC236}">
                <a16:creationId xmlns:a16="http://schemas.microsoft.com/office/drawing/2014/main" id="{61CFF78E-34EB-4A33-833C-C5499E6BB7D0}"/>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2B4F7319-9328-47EF-8F6C-606233256CBD}"/>
              </a:ext>
            </a:extLst>
          </p:cNvPr>
          <p:cNvSpPr>
            <a:spLocks noGrp="1"/>
          </p:cNvSpPr>
          <p:nvPr>
            <p:ph type="dt" sz="half" idx="12"/>
          </p:nvPr>
        </p:nvSpPr>
        <p:spPr/>
        <p:txBody>
          <a:bodyPr/>
          <a:lstStyle/>
          <a:p>
            <a:fld id="{E3F345BD-BB67-4A2D-A0A9-723657AE992B}" type="datetime6">
              <a:rPr lang="en-GB" smtClean="0"/>
              <a:pPr/>
              <a:t>March 25</a:t>
            </a:fld>
            <a:endParaRPr lang="en-GB" dirty="0"/>
          </a:p>
        </p:txBody>
      </p:sp>
    </p:spTree>
    <p:extLst>
      <p:ext uri="{BB962C8B-B14F-4D97-AF65-F5344CB8AC3E}">
        <p14:creationId xmlns:p14="http://schemas.microsoft.com/office/powerpoint/2010/main" val="232718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67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87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249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62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88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8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368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123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3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472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61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591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49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040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151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76FD20A8-3924-4304-90A4-CEAB18CE78A1}" type="datetimeFigureOut">
              <a:rPr lang="en-GB" altLang="en-US"/>
              <a:pPr/>
              <a:t>26/03/2025</a:t>
            </a:fld>
            <a:endParaRPr lang="en-GB" alt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E6DE4577-B5B7-4913-A6B7-B0D41DECDB75}" type="slidenum">
              <a:rPr lang="en-GB" altLang="en-US"/>
              <a:pPr/>
              <a:t>‹#›</a:t>
            </a:fld>
            <a:endParaRPr lang="en-GB" altLang="en-US" dirty="0"/>
          </a:p>
        </p:txBody>
      </p:sp>
    </p:spTree>
    <p:extLst>
      <p:ext uri="{BB962C8B-B14F-4D97-AF65-F5344CB8AC3E}">
        <p14:creationId xmlns:p14="http://schemas.microsoft.com/office/powerpoint/2010/main" val="2133473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329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36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34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206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224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23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426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62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054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278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390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5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3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706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7075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645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985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2220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648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168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69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853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171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eaLnBrk="1" hangingPunct="1">
              <a:defRPr>
                <a:latin typeface="Calibri" pitchFamily="34" charset="0"/>
                <a:ea typeface="MS PGothic" pitchFamily="34" charset="-128"/>
                <a:cs typeface="+mn-cs"/>
              </a:defRPr>
            </a:lvl1pPr>
          </a:lstStyle>
          <a:p>
            <a:fld id="{1D8BD707-D9CF-40AE-B4C6-C98DA3205C09}" type="datetimeFigureOut">
              <a:rPr lang="en-US" smtClean="0"/>
              <a:t>3/26/2025</a:t>
            </a:fld>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eaLnBrk="1" hangingPunct="1">
              <a:defRPr>
                <a:latin typeface="Calibri" pitchFamily="34" charset="0"/>
                <a:ea typeface="MS PGothic" pitchFamily="34" charset="-128"/>
                <a:cs typeface="+mn-cs"/>
              </a:defRPr>
            </a:lvl1pPr>
          </a:lstStyle>
          <a:p>
            <a:endParaRPr lang="en-GB"/>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eaLnBrk="1" hangingPunct="1">
              <a:defRPr>
                <a:latin typeface="Calibri" pitchFamily="34" charset="0"/>
                <a:ea typeface="MS PGothic" pitchFamily="34" charset="-128"/>
                <a:cs typeface="+mn-cs"/>
              </a:defRPr>
            </a:lvl1pPr>
          </a:lstStyle>
          <a:p>
            <a:fld id="{B6F15528-21DE-4FAA-801E-634DDDAF4B2B}" type="slidenum">
              <a:rPr lang="en-GB" smtClean="0"/>
              <a:t>‹#›</a:t>
            </a:fld>
            <a:endParaRPr lang="en-GB"/>
          </a:p>
        </p:txBody>
      </p:sp>
    </p:spTree>
    <p:extLst>
      <p:ext uri="{BB962C8B-B14F-4D97-AF65-F5344CB8AC3E}">
        <p14:creationId xmlns:p14="http://schemas.microsoft.com/office/powerpoint/2010/main" val="234863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8494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7273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600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947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332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3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484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027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370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3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765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4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178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4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32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3004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4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735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4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077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4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305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4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7630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4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626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4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67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4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9162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4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916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5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5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84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2503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5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5690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5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74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5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515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23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76FD20A8-3924-4304-90A4-CEAB18CE78A1}" type="datetimeFigureOut">
              <a:rPr lang="en-GB" altLang="en-US"/>
              <a:pPr/>
              <a:t>26/03/2025</a:t>
            </a:fld>
            <a:endParaRPr lang="en-GB" alt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E6DE4577-B5B7-4913-A6B7-B0D41DECDB75}" type="slidenum">
              <a:rPr lang="en-GB" altLang="en-US"/>
              <a:pPr/>
              <a:t>‹#›</a:t>
            </a:fld>
            <a:endParaRPr lang="en-GB" altLang="en-US" dirty="0"/>
          </a:p>
        </p:txBody>
      </p:sp>
    </p:spTree>
    <p:extLst>
      <p:ext uri="{BB962C8B-B14F-4D97-AF65-F5344CB8AC3E}">
        <p14:creationId xmlns:p14="http://schemas.microsoft.com/office/powerpoint/2010/main" val="6316490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2659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089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352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094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05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6642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935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371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5096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4263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9328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8750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0334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75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0441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89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3285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4911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322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338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0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1535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5852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1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2155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A2217A-7793-4501-859F-EF6EB207CA4E}"/>
              </a:ext>
            </a:extLst>
          </p:cNvPr>
          <p:cNvPicPr>
            <a:picLocks noChangeAspect="1"/>
          </p:cNvPicPr>
          <p:nvPr/>
        </p:nvPicPr>
        <p:blipFill>
          <a:blip r:embed="rId2"/>
          <a:stretch>
            <a:fillRect/>
          </a:stretch>
        </p:blipFill>
        <p:spPr>
          <a:xfrm>
            <a:off x="0" y="965798"/>
            <a:ext cx="12192000" cy="5409446"/>
          </a:xfrm>
          <a:prstGeom prst="rect">
            <a:avLst/>
          </a:prstGeom>
        </p:spPr>
      </p:pic>
      <p:sp>
        <p:nvSpPr>
          <p:cNvPr id="11" name="Rectangle 10">
            <a:extLst>
              <a:ext uri="{FF2B5EF4-FFF2-40B4-BE49-F238E27FC236}">
                <a16:creationId xmlns:a16="http://schemas.microsoft.com/office/drawing/2014/main" id="{3147C1AB-A2B6-4868-AEAB-9F0A81B80D8F}"/>
              </a:ext>
            </a:extLst>
          </p:cNvPr>
          <p:cNvSpPr/>
          <p:nvPr/>
        </p:nvSpPr>
        <p:spPr>
          <a:xfrm>
            <a:off x="-44594" y="3996268"/>
            <a:ext cx="12281187" cy="2370349"/>
          </a:xfrm>
          <a:prstGeom prst="rect">
            <a:avLst/>
          </a:prstGeom>
          <a:solidFill>
            <a:schemeClr val="tx1">
              <a:alpha val="31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rtl="0">
              <a:defRPr/>
            </a:pPr>
            <a:endParaRPr lang="en-US" sz="1800" dirty="0">
              <a:latin typeface="Franklin Gothic Book" panose="020B0503020102020204" pitchFamily="34" charset="0"/>
            </a:endParaRPr>
          </a:p>
        </p:txBody>
      </p:sp>
      <p:sp>
        <p:nvSpPr>
          <p:cNvPr id="12" name="Title 11">
            <a:extLst>
              <a:ext uri="{FF2B5EF4-FFF2-40B4-BE49-F238E27FC236}">
                <a16:creationId xmlns:a16="http://schemas.microsoft.com/office/drawing/2014/main" id="{5730EE5B-1914-4F72-ACB9-553FEFB6F207}"/>
              </a:ext>
            </a:extLst>
          </p:cNvPr>
          <p:cNvSpPr>
            <a:spLocks noGrp="1"/>
          </p:cNvSpPr>
          <p:nvPr>
            <p:ph type="title" hasCustomPrompt="1"/>
          </p:nvPr>
        </p:nvSpPr>
        <p:spPr>
          <a:xfrm>
            <a:off x="67734" y="4081992"/>
            <a:ext cx="8691705" cy="2199167"/>
          </a:xfrm>
          <a:prstGeom prst="rect">
            <a:avLst/>
          </a:prstGeom>
        </p:spPr>
        <p:txBody>
          <a:bodyPr>
            <a:normAutofit/>
          </a:bodyPr>
          <a:lstStyle>
            <a:lvl1pPr>
              <a:defRPr sz="4000"/>
            </a:lvl1pPr>
          </a:lstStyle>
          <a:p>
            <a:r>
              <a:rPr lang="en-US" dirty="0"/>
              <a:t>Insert Title here</a:t>
            </a:r>
            <a:endParaRPr lang="en-GB" dirty="0"/>
          </a:p>
        </p:txBody>
      </p:sp>
      <p:sp>
        <p:nvSpPr>
          <p:cNvPr id="15" name="Text Placeholder 14">
            <a:extLst>
              <a:ext uri="{FF2B5EF4-FFF2-40B4-BE49-F238E27FC236}">
                <a16:creationId xmlns:a16="http://schemas.microsoft.com/office/drawing/2014/main" id="{3F673092-99B1-4D4D-8934-0C8F69E224B6}"/>
              </a:ext>
            </a:extLst>
          </p:cNvPr>
          <p:cNvSpPr>
            <a:spLocks noGrp="1"/>
          </p:cNvSpPr>
          <p:nvPr>
            <p:ph type="body" sz="quarter" idx="11" hasCustomPrompt="1"/>
          </p:nvPr>
        </p:nvSpPr>
        <p:spPr>
          <a:xfrm>
            <a:off x="8845550" y="4081463"/>
            <a:ext cx="3278188" cy="2200275"/>
          </a:xfrm>
          <a:prstGeom prst="rect">
            <a:avLst/>
          </a:prstGeom>
        </p:spPr>
        <p:txBody>
          <a:bodyPr/>
          <a:lstStyle>
            <a:lvl1pPr marL="0" indent="0">
              <a:buNone/>
              <a:defRPr sz="2400">
                <a:solidFill>
                  <a:schemeClr val="bg1"/>
                </a:solidFill>
                <a:latin typeface="Franklin Gothic Book" panose="020B0503020102020204" pitchFamily="34" charset="0"/>
              </a:defRPr>
            </a:lvl1pPr>
          </a:lstStyle>
          <a:p>
            <a:pPr lvl="0"/>
            <a:r>
              <a:rPr lang="en-US" dirty="0"/>
              <a:t>Insert presenter details here</a:t>
            </a:r>
          </a:p>
        </p:txBody>
      </p:sp>
    </p:spTree>
    <p:extLst>
      <p:ext uri="{BB962C8B-B14F-4D97-AF65-F5344CB8AC3E}">
        <p14:creationId xmlns:p14="http://schemas.microsoft.com/office/powerpoint/2010/main" val="11935087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75C2E6-3FAF-4748-9AE0-AB47D69FBDDB}"/>
              </a:ext>
            </a:extLst>
          </p:cNvPr>
          <p:cNvSpPr>
            <a:spLocks noGrp="1"/>
          </p:cNvSpPr>
          <p:nvPr>
            <p:ph idx="1"/>
          </p:nvPr>
        </p:nvSpPr>
        <p:spPr>
          <a:xfrm>
            <a:off x="609600" y="1600200"/>
            <a:ext cx="10972800" cy="4525963"/>
          </a:xfrm>
          <a:prstGeom prst="rect">
            <a:avLst/>
          </a:prstGeom>
        </p:spPr>
        <p:txBody>
          <a:bodyPr rtlCol="0"/>
          <a:lstStyle>
            <a:lvl1pPr>
              <a:defRPr>
                <a:solidFill>
                  <a:srgbClr val="002060"/>
                </a:solidFill>
                <a:latin typeface="Franklin Gothic Book" panose="020B0503020102020204" pitchFamily="34" charset="0"/>
              </a:defRPr>
            </a:lvl1pPr>
            <a:lvl2pPr>
              <a:defRPr>
                <a:solidFill>
                  <a:srgbClr val="002060"/>
                </a:solidFill>
                <a:latin typeface="Franklin Gothic Book" panose="020B0503020102020204" pitchFamily="34" charset="0"/>
              </a:defRPr>
            </a:lvl2pPr>
            <a:lvl3pPr>
              <a:defRPr>
                <a:solidFill>
                  <a:srgbClr val="002060"/>
                </a:solidFill>
                <a:latin typeface="Franklin Gothic Book" panose="020B0503020102020204" pitchFamily="34" charset="0"/>
              </a:defRPr>
            </a:lvl3pPr>
            <a:lvl4pPr>
              <a:defRPr>
                <a:solidFill>
                  <a:srgbClr val="002060"/>
                </a:solidFill>
                <a:latin typeface="Franklin Gothic Book" panose="020B0503020102020204" pitchFamily="34" charset="0"/>
              </a:defRPr>
            </a:lvl4pPr>
            <a:lvl5pPr>
              <a:defRPr>
                <a:solidFill>
                  <a:srgbClr val="002060"/>
                </a:solidFill>
                <a:latin typeface="Franklin Gothic Book" panose="020B050302010202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6" name="Title 5">
            <a:extLst>
              <a:ext uri="{FF2B5EF4-FFF2-40B4-BE49-F238E27FC236}">
                <a16:creationId xmlns:a16="http://schemas.microsoft.com/office/drawing/2014/main" id="{DF645EB3-099C-4F35-B880-C80145C8E8C0}"/>
              </a:ext>
            </a:extLst>
          </p:cNvPr>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endParaRPr lang="en-GB"/>
          </a:p>
        </p:txBody>
      </p:sp>
      <p:sp>
        <p:nvSpPr>
          <p:cNvPr id="7" name="Date Placeholder 6">
            <a:extLst>
              <a:ext uri="{FF2B5EF4-FFF2-40B4-BE49-F238E27FC236}">
                <a16:creationId xmlns:a16="http://schemas.microsoft.com/office/drawing/2014/main" id="{365C08EE-91FC-4F86-8D8B-60C2F5C472C8}"/>
              </a:ext>
            </a:extLst>
          </p:cNvPr>
          <p:cNvSpPr>
            <a:spLocks noGrp="1"/>
          </p:cNvSpPr>
          <p:nvPr>
            <p:ph type="dt" sz="half" idx="10"/>
          </p:nvPr>
        </p:nvSpPr>
        <p:spPr>
          <a:xfrm>
            <a:off x="139049" y="6426993"/>
            <a:ext cx="2743200" cy="365125"/>
          </a:xfrm>
          <a:prstGeom prst="rect">
            <a:avLst/>
          </a:prstGeom>
        </p:spPr>
        <p:txBody>
          <a:bodyPr/>
          <a:lstStyle>
            <a:lvl1pPr>
              <a:defRPr>
                <a:solidFill>
                  <a:schemeClr val="bg1"/>
                </a:solidFill>
              </a:defRPr>
            </a:lvl1pPr>
          </a:lstStyle>
          <a:p>
            <a:fld id="{3759BD95-211A-4950-9CCD-C9F19FF9C72B}" type="datetime6">
              <a:rPr lang="en-GB" smtClean="0"/>
              <a:pPr/>
              <a:t>March 25</a:t>
            </a:fld>
            <a:endParaRPr lang="en-GB" dirty="0"/>
          </a:p>
        </p:txBody>
      </p:sp>
    </p:spTree>
    <p:extLst>
      <p:ext uri="{BB962C8B-B14F-4D97-AF65-F5344CB8AC3E}">
        <p14:creationId xmlns:p14="http://schemas.microsoft.com/office/powerpoint/2010/main" val="35849039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9C5AC-4C6C-45FA-BF5B-48568F00290A}"/>
              </a:ext>
            </a:extLst>
          </p:cNvPr>
          <p:cNvSpPr>
            <a:spLocks noGrp="1"/>
          </p:cNvSpPr>
          <p:nvPr>
            <p:ph sz="half" idx="1"/>
          </p:nvPr>
        </p:nvSpPr>
        <p:spPr>
          <a:xfrm>
            <a:off x="838200" y="1825625"/>
            <a:ext cx="5181600" cy="4351338"/>
          </a:xfrm>
          <a:prstGeom prst="rect">
            <a:avLst/>
          </a:prstGeom>
        </p:spPr>
        <p:txBody>
          <a:bodyPr/>
          <a:lstStyle>
            <a:lvl1pPr>
              <a:defRPr>
                <a:solidFill>
                  <a:srgbClr val="002060"/>
                </a:solidFill>
                <a:latin typeface="Franklin Gothic Book" panose="020B0503020102020204" pitchFamily="34" charset="0"/>
              </a:defRPr>
            </a:lvl1pPr>
            <a:lvl2pPr>
              <a:defRPr>
                <a:solidFill>
                  <a:srgbClr val="002060"/>
                </a:solidFill>
                <a:latin typeface="Franklin Gothic Book" panose="020B0503020102020204" pitchFamily="34" charset="0"/>
              </a:defRPr>
            </a:lvl2pPr>
            <a:lvl3pPr>
              <a:defRPr>
                <a:solidFill>
                  <a:srgbClr val="002060"/>
                </a:solidFill>
                <a:latin typeface="Franklin Gothic Book" panose="020B0503020102020204" pitchFamily="34" charset="0"/>
              </a:defRPr>
            </a:lvl3pPr>
            <a:lvl4pPr>
              <a:defRPr>
                <a:solidFill>
                  <a:srgbClr val="002060"/>
                </a:solidFill>
                <a:latin typeface="Franklin Gothic Book" panose="020B0503020102020204" pitchFamily="34" charset="0"/>
              </a:defRPr>
            </a:lvl4pPr>
            <a:lvl5pPr>
              <a:defRPr>
                <a:solidFill>
                  <a:srgbClr val="002060"/>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E3F26F8-7822-41A4-823E-10589A5AE27F}"/>
              </a:ext>
            </a:extLst>
          </p:cNvPr>
          <p:cNvSpPr>
            <a:spLocks noGrp="1"/>
          </p:cNvSpPr>
          <p:nvPr>
            <p:ph sz="half" idx="2"/>
          </p:nvPr>
        </p:nvSpPr>
        <p:spPr>
          <a:xfrm>
            <a:off x="6172200" y="1825625"/>
            <a:ext cx="5181600" cy="4351338"/>
          </a:xfrm>
          <a:prstGeom prst="rect">
            <a:avLst/>
          </a:prstGeom>
        </p:spPr>
        <p:txBody>
          <a:bodyPr/>
          <a:lstStyle>
            <a:lvl1pPr>
              <a:defRPr>
                <a:solidFill>
                  <a:srgbClr val="002060"/>
                </a:solidFill>
                <a:latin typeface="Franklin Gothic Book" panose="020B0503020102020204" pitchFamily="34" charset="0"/>
              </a:defRPr>
            </a:lvl1pPr>
            <a:lvl2pPr>
              <a:defRPr>
                <a:solidFill>
                  <a:srgbClr val="002060"/>
                </a:solidFill>
                <a:latin typeface="Franklin Gothic Book" panose="020B0503020102020204" pitchFamily="34" charset="0"/>
              </a:defRPr>
            </a:lvl2pPr>
            <a:lvl3pPr>
              <a:defRPr>
                <a:solidFill>
                  <a:srgbClr val="002060"/>
                </a:solidFill>
                <a:latin typeface="Franklin Gothic Book" panose="020B0503020102020204" pitchFamily="34" charset="0"/>
              </a:defRPr>
            </a:lvl3pPr>
            <a:lvl4pPr>
              <a:defRPr>
                <a:solidFill>
                  <a:srgbClr val="002060"/>
                </a:solidFill>
                <a:latin typeface="Franklin Gothic Book" panose="020B0503020102020204" pitchFamily="34" charset="0"/>
              </a:defRPr>
            </a:lvl4pPr>
            <a:lvl5pPr>
              <a:defRPr>
                <a:solidFill>
                  <a:srgbClr val="002060"/>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B02D3169-6B09-4D14-91D8-9E1D616B3AB7}"/>
              </a:ext>
            </a:extLst>
          </p:cNvPr>
          <p:cNvSpPr>
            <a:spLocks noGrp="1"/>
          </p:cNvSpPr>
          <p:nvPr>
            <p:ph type="title"/>
          </p:nvPr>
        </p:nvSpPr>
        <p:spPr/>
        <p:txBody>
          <a:bodyPr/>
          <a:lstStyle/>
          <a:p>
            <a:r>
              <a:rPr lang="en-US"/>
              <a:t>Click to edit Master title style</a:t>
            </a:r>
            <a:endParaRPr lang="en-GB"/>
          </a:p>
        </p:txBody>
      </p:sp>
      <p:sp>
        <p:nvSpPr>
          <p:cNvPr id="5" name="Date Placeholder 4">
            <a:extLst>
              <a:ext uri="{FF2B5EF4-FFF2-40B4-BE49-F238E27FC236}">
                <a16:creationId xmlns:a16="http://schemas.microsoft.com/office/drawing/2014/main" id="{387B97DD-80B8-4A6C-B858-06D2756FF867}"/>
              </a:ext>
            </a:extLst>
          </p:cNvPr>
          <p:cNvSpPr>
            <a:spLocks noGrp="1"/>
          </p:cNvSpPr>
          <p:nvPr>
            <p:ph type="dt" sz="half" idx="10"/>
          </p:nvPr>
        </p:nvSpPr>
        <p:spPr>
          <a:xfrm>
            <a:off x="139049" y="6426993"/>
            <a:ext cx="2743200" cy="365125"/>
          </a:xfrm>
          <a:prstGeom prst="rect">
            <a:avLst/>
          </a:prstGeom>
        </p:spPr>
        <p:txBody>
          <a:bodyPr/>
          <a:lstStyle>
            <a:lvl1pPr>
              <a:defRPr>
                <a:solidFill>
                  <a:schemeClr val="bg1"/>
                </a:solidFill>
              </a:defRPr>
            </a:lvl1pPr>
          </a:lstStyle>
          <a:p>
            <a:fld id="{3DCDB28B-FEB2-4204-B416-FFEC833FF74F}" type="datetime6">
              <a:rPr lang="en-GB" smtClean="0"/>
              <a:pPr/>
              <a:t>March 25</a:t>
            </a:fld>
            <a:endParaRPr lang="en-GB" dirty="0"/>
          </a:p>
        </p:txBody>
      </p:sp>
    </p:spTree>
    <p:extLst>
      <p:ext uri="{BB962C8B-B14F-4D97-AF65-F5344CB8AC3E}">
        <p14:creationId xmlns:p14="http://schemas.microsoft.com/office/powerpoint/2010/main" val="121756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5.jp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7.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6.jpeg"/><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1.jpeg"/><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3.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image" Target="../media/image5.jpg"/><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image" Target="../media/image7.png"/><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image" Target="../media/image6.jpeg"/><Relationship Id="rId30"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9.xml"/><Relationship Id="rId7" Type="http://schemas.openxmlformats.org/officeDocument/2006/relationships/theme" Target="../theme/theme5.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05.xml"/><Relationship Id="rId7" Type="http://schemas.openxmlformats.org/officeDocument/2006/relationships/image" Target="../media/image10.jpeg"/><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6.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1" y="0"/>
            <a:ext cx="12328164" cy="1058054"/>
          </a:xfrm>
          <a:prstGeom prst="rect">
            <a:avLst/>
          </a:prstGeom>
          <a:solidFill>
            <a:srgbClr val="001E3D"/>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2051" name="Title Placeholder 1"/>
          <p:cNvSpPr>
            <a:spLocks noGrp="1"/>
          </p:cNvSpPr>
          <p:nvPr>
            <p:ph type="title"/>
          </p:nvPr>
        </p:nvSpPr>
        <p:spPr bwMode="auto">
          <a:xfrm>
            <a:off x="1541463" y="274638"/>
            <a:ext cx="99949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3" name="Picture 7" descr="CU logo.jp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6771" y="268288"/>
            <a:ext cx="6842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61113"/>
            <a:ext cx="12192000" cy="496887"/>
          </a:xfrm>
          <a:prstGeom prst="rect">
            <a:avLst/>
          </a:prstGeom>
          <a:solidFill>
            <a:srgbClr val="87C04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55" name="TextBox 12"/>
          <p:cNvSpPr txBox="1">
            <a:spLocks noChangeArrowheads="1"/>
          </p:cNvSpPr>
          <p:nvPr/>
        </p:nvSpPr>
        <p:spPr bwMode="auto">
          <a:xfrm>
            <a:off x="7418435" y="6416675"/>
            <a:ext cx="4821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1800" dirty="0">
                <a:solidFill>
                  <a:srgbClr val="FFFFFF"/>
                </a:solidFill>
                <a:latin typeface="Franklin Gothic Book" charset="0"/>
                <a:ea typeface="Franklin Gothic Book" charset="0"/>
                <a:cs typeface="Franklin Gothic Book" charset="0"/>
              </a:rPr>
              <a:t>School of Medicine / </a:t>
            </a:r>
            <a:r>
              <a:rPr lang="en-US" altLang="en-US" sz="1800" dirty="0" err="1">
                <a:solidFill>
                  <a:srgbClr val="FFFFFF"/>
                </a:solidFill>
                <a:latin typeface="Franklin Gothic Book" charset="0"/>
                <a:ea typeface="Franklin Gothic Book" charset="0"/>
                <a:cs typeface="Franklin Gothic Book" charset="0"/>
              </a:rPr>
              <a:t>Yr</a:t>
            </a:r>
            <a:r>
              <a:rPr lang="en-US" altLang="en-US" sz="1800" dirty="0">
                <a:solidFill>
                  <a:srgbClr val="FFFFFF"/>
                </a:solidFill>
                <a:latin typeface="Franklin Gothic Book" charset="0"/>
                <a:ea typeface="Franklin Gothic Book" charset="0"/>
                <a:cs typeface="Franklin Gothic Book" charset="0"/>
              </a:rPr>
              <a:t> </a:t>
            </a:r>
            <a:r>
              <a:rPr lang="en-US" altLang="en-US" sz="1800" dirty="0" err="1">
                <a:solidFill>
                  <a:srgbClr val="FFFFFF"/>
                </a:solidFill>
                <a:latin typeface="Franklin Gothic Book" charset="0"/>
                <a:ea typeface="Franklin Gothic Book" charset="0"/>
                <a:cs typeface="Franklin Gothic Book" charset="0"/>
              </a:rPr>
              <a:t>Ysgol</a:t>
            </a:r>
            <a:r>
              <a:rPr lang="en-US" altLang="en-US" sz="1800" dirty="0">
                <a:solidFill>
                  <a:srgbClr val="FFFFFF"/>
                </a:solidFill>
                <a:latin typeface="Franklin Gothic Book" charset="0"/>
                <a:ea typeface="Franklin Gothic Book" charset="0"/>
                <a:cs typeface="Franklin Gothic Book" charset="0"/>
              </a:rPr>
              <a:t> </a:t>
            </a:r>
            <a:r>
              <a:rPr lang="en-US" altLang="en-US" sz="1800" dirty="0" err="1">
                <a:solidFill>
                  <a:srgbClr val="FFFFFF"/>
                </a:solidFill>
                <a:latin typeface="Franklin Gothic Book" charset="0"/>
                <a:ea typeface="Franklin Gothic Book" charset="0"/>
                <a:cs typeface="Franklin Gothic Book" charset="0"/>
              </a:rPr>
              <a:t>Meddygaeth</a:t>
            </a:r>
            <a:endParaRPr lang="en-US" altLang="en-US" sz="1800" dirty="0">
              <a:solidFill>
                <a:srgbClr val="FFFFFF"/>
              </a:solidFill>
              <a:latin typeface="Franklin Gothic Book" charset="0"/>
              <a:ea typeface="Franklin Gothic Book" charset="0"/>
              <a:cs typeface="Franklin Gothic Book" charset="0"/>
            </a:endParaRPr>
          </a:p>
        </p:txBody>
      </p:sp>
      <p:pic>
        <p:nvPicPr>
          <p:cNvPr id="8" name="Picture 11"/>
          <p:cNvPicPr>
            <a:picLocks noChangeAspect="1"/>
          </p:cNvPicPr>
          <p:nvPr/>
        </p:nvPicPr>
        <p:blipFill>
          <a:blip r:embed="rId27" cstate="print">
            <a:extLst>
              <a:ext uri="{28A0092B-C50C-407E-A947-70E740481C1C}">
                <a14:useLocalDpi xmlns:a14="http://schemas.microsoft.com/office/drawing/2010/main" val="0"/>
              </a:ext>
            </a:extLst>
          </a:blip>
          <a:srcRect l="11234" t="26729" r="20799" b="41962"/>
          <a:stretch>
            <a:fillRect/>
          </a:stretch>
        </p:blipFill>
        <p:spPr bwMode="auto">
          <a:xfrm>
            <a:off x="6591296" y="6423601"/>
            <a:ext cx="957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28">
            <a:extLst>
              <a:ext uri="{28A0092B-C50C-407E-A947-70E740481C1C}">
                <a14:useLocalDpi xmlns:a14="http://schemas.microsoft.com/office/drawing/2010/main" val="0"/>
              </a:ext>
            </a:extLst>
          </a:blip>
          <a:srcRect l="11234" t="26729" r="20799" b="41962"/>
          <a:stretch>
            <a:fillRect/>
          </a:stretch>
        </p:blipFill>
        <p:spPr bwMode="auto">
          <a:xfrm>
            <a:off x="8642940" y="-1183242"/>
            <a:ext cx="2453471" cy="7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29">
            <a:extLst>
              <a:ext uri="{28A0092B-C50C-407E-A947-70E740481C1C}">
                <a14:useLocalDpi xmlns:a14="http://schemas.microsoft.com/office/drawing/2010/main" val="0"/>
              </a:ext>
            </a:extLst>
          </a:blip>
          <a:srcRect l="29918" t="27547" r="29651" b="40554"/>
          <a:stretch/>
        </p:blipFill>
        <p:spPr>
          <a:xfrm>
            <a:off x="10902958" y="145216"/>
            <a:ext cx="1425205" cy="794584"/>
          </a:xfrm>
          <a:prstGeom prst="rect">
            <a:avLst/>
          </a:prstGeom>
        </p:spPr>
      </p:pic>
    </p:spTree>
    <p:extLst>
      <p:ext uri="{BB962C8B-B14F-4D97-AF65-F5344CB8AC3E}">
        <p14:creationId xmlns:p14="http://schemas.microsoft.com/office/powerpoint/2010/main" val="4014860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457200" rtl="0" eaLnBrk="1" fontAlgn="base" hangingPunct="1">
        <a:spcBef>
          <a:spcPct val="0"/>
        </a:spcBef>
        <a:spcAft>
          <a:spcPct val="0"/>
        </a:spcAft>
        <a:defRPr sz="3200" kern="1200">
          <a:solidFill>
            <a:schemeClr val="tx1"/>
          </a:solidFill>
          <a:latin typeface="Franklin Gothic Medium"/>
          <a:ea typeface="+mj-ea"/>
          <a:cs typeface="+mj-cs"/>
        </a:defRPr>
      </a:lvl1pPr>
      <a:lvl2pPr algn="l" defTabSz="457200" rtl="0" eaLnBrk="1" fontAlgn="base" hangingPunct="1">
        <a:spcBef>
          <a:spcPct val="0"/>
        </a:spcBef>
        <a:spcAft>
          <a:spcPct val="0"/>
        </a:spcAft>
        <a:defRPr sz="3200">
          <a:solidFill>
            <a:schemeClr val="tx1"/>
          </a:solidFill>
          <a:latin typeface="Franklin Gothic Medium" charset="0"/>
        </a:defRPr>
      </a:lvl2pPr>
      <a:lvl3pPr algn="l" defTabSz="457200" rtl="0" eaLnBrk="1" fontAlgn="base" hangingPunct="1">
        <a:spcBef>
          <a:spcPct val="0"/>
        </a:spcBef>
        <a:spcAft>
          <a:spcPct val="0"/>
        </a:spcAft>
        <a:defRPr sz="3200">
          <a:solidFill>
            <a:schemeClr val="tx1"/>
          </a:solidFill>
          <a:latin typeface="Franklin Gothic Medium" charset="0"/>
        </a:defRPr>
      </a:lvl3pPr>
      <a:lvl4pPr algn="l" defTabSz="457200" rtl="0" eaLnBrk="1" fontAlgn="base" hangingPunct="1">
        <a:spcBef>
          <a:spcPct val="0"/>
        </a:spcBef>
        <a:spcAft>
          <a:spcPct val="0"/>
        </a:spcAft>
        <a:defRPr sz="3200">
          <a:solidFill>
            <a:schemeClr val="tx1"/>
          </a:solidFill>
          <a:latin typeface="Franklin Gothic Medium" charset="0"/>
        </a:defRPr>
      </a:lvl4pPr>
      <a:lvl5pPr algn="l" defTabSz="457200" rtl="0" eaLnBrk="1" fontAlgn="base" hangingPunct="1">
        <a:spcBef>
          <a:spcPct val="0"/>
        </a:spcBef>
        <a:spcAft>
          <a:spcPct val="0"/>
        </a:spcAft>
        <a:defRPr sz="3200">
          <a:solidFill>
            <a:schemeClr val="tx1"/>
          </a:solidFill>
          <a:latin typeface="Franklin Gothic Medium" charset="0"/>
        </a:defRPr>
      </a:lvl5pPr>
      <a:lvl6pPr marL="457200" algn="l" defTabSz="457200" rtl="0" eaLnBrk="1" fontAlgn="base" hangingPunct="1">
        <a:spcBef>
          <a:spcPct val="0"/>
        </a:spcBef>
        <a:spcAft>
          <a:spcPct val="0"/>
        </a:spcAft>
        <a:defRPr sz="3200">
          <a:solidFill>
            <a:schemeClr val="tx1"/>
          </a:solidFill>
          <a:latin typeface="Franklin Gothic Medium" charset="0"/>
        </a:defRPr>
      </a:lvl6pPr>
      <a:lvl7pPr marL="914400" algn="l" defTabSz="457200" rtl="0" eaLnBrk="1" fontAlgn="base" hangingPunct="1">
        <a:spcBef>
          <a:spcPct val="0"/>
        </a:spcBef>
        <a:spcAft>
          <a:spcPct val="0"/>
        </a:spcAft>
        <a:defRPr sz="3200">
          <a:solidFill>
            <a:schemeClr val="tx1"/>
          </a:solidFill>
          <a:latin typeface="Franklin Gothic Medium" charset="0"/>
        </a:defRPr>
      </a:lvl7pPr>
      <a:lvl8pPr marL="1371600" algn="l" defTabSz="457200" rtl="0" eaLnBrk="1" fontAlgn="base" hangingPunct="1">
        <a:spcBef>
          <a:spcPct val="0"/>
        </a:spcBef>
        <a:spcAft>
          <a:spcPct val="0"/>
        </a:spcAft>
        <a:defRPr sz="3200">
          <a:solidFill>
            <a:schemeClr val="tx1"/>
          </a:solidFill>
          <a:latin typeface="Franklin Gothic Medium" charset="0"/>
        </a:defRPr>
      </a:lvl8pPr>
      <a:lvl9pPr marL="1828800" algn="l" defTabSz="457200" rtl="0" eaLnBrk="1" fontAlgn="base" hangingPunct="1">
        <a:spcBef>
          <a:spcPct val="0"/>
        </a:spcBef>
        <a:spcAft>
          <a:spcPct val="0"/>
        </a:spcAft>
        <a:defRPr sz="3200">
          <a:solidFill>
            <a:schemeClr val="tx1"/>
          </a:solidFill>
          <a:latin typeface="Franklin Gothic Medium"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anklin Gothic Book"/>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anklin Gothic Book"/>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anklin Gothic Book"/>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uni pic 16;9.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1034200"/>
            <a:ext cx="12281186" cy="5472089"/>
          </a:xfrm>
          <a:prstGeom prst="rect">
            <a:avLst/>
          </a:prstGeom>
        </p:spPr>
      </p:pic>
      <p:sp>
        <p:nvSpPr>
          <p:cNvPr id="15" name="Rectangle 14"/>
          <p:cNvSpPr/>
          <p:nvPr/>
        </p:nvSpPr>
        <p:spPr>
          <a:xfrm>
            <a:off x="-1" y="4066311"/>
            <a:ext cx="12281187" cy="2334140"/>
          </a:xfrm>
          <a:prstGeom prst="rect">
            <a:avLst/>
          </a:prstGeom>
          <a:solidFill>
            <a:schemeClr val="tx1">
              <a:alpha val="3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800"/>
          </a:p>
        </p:txBody>
      </p:sp>
      <p:sp>
        <p:nvSpPr>
          <p:cNvPr id="13" name="Rectangle 12"/>
          <p:cNvSpPr>
            <a:spLocks noChangeArrowheads="1"/>
          </p:cNvSpPr>
          <p:nvPr/>
        </p:nvSpPr>
        <p:spPr bwMode="auto">
          <a:xfrm>
            <a:off x="-1" y="0"/>
            <a:ext cx="12328164" cy="1713054"/>
          </a:xfrm>
          <a:prstGeom prst="rect">
            <a:avLst/>
          </a:prstGeom>
          <a:solidFill>
            <a:srgbClr val="001E3D"/>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cxnSp>
        <p:nvCxnSpPr>
          <p:cNvPr id="9" name="Straight Connector 8"/>
          <p:cNvCxnSpPr/>
          <p:nvPr/>
        </p:nvCxnSpPr>
        <p:spPr>
          <a:xfrm>
            <a:off x="2022847" y="994555"/>
            <a:ext cx="2441575" cy="0"/>
          </a:xfrm>
          <a:prstGeom prst="line">
            <a:avLst/>
          </a:prstGeom>
          <a:ln w="28575" cmpd="sng">
            <a:solidFill>
              <a:srgbClr val="B63241"/>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25450" y="357165"/>
            <a:ext cx="4317354" cy="1150488"/>
            <a:chOff x="425450" y="148753"/>
            <a:chExt cx="5099448" cy="1358900"/>
          </a:xfrm>
        </p:grpSpPr>
        <p:pic>
          <p:nvPicPr>
            <p:cNvPr id="1028" name="Picture 3" descr="CU logo.jp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25450" y="148753"/>
              <a:ext cx="1422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9"/>
            <p:cNvSpPr txBox="1">
              <a:spLocks noChangeArrowheads="1"/>
            </p:cNvSpPr>
            <p:nvPr/>
          </p:nvSpPr>
          <p:spPr bwMode="auto">
            <a:xfrm>
              <a:off x="2228463" y="419240"/>
              <a:ext cx="3051374" cy="50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2200" dirty="0">
                  <a:solidFill>
                    <a:schemeClr val="bg1"/>
                  </a:solidFill>
                  <a:latin typeface="Franklin Gothic Book" charset="0"/>
                </a:rPr>
                <a:t>School of Medicine </a:t>
              </a:r>
            </a:p>
          </p:txBody>
        </p:sp>
        <p:sp>
          <p:nvSpPr>
            <p:cNvPr id="1031" name="TextBox 10"/>
            <p:cNvSpPr txBox="1">
              <a:spLocks noChangeArrowheads="1"/>
            </p:cNvSpPr>
            <p:nvPr/>
          </p:nvSpPr>
          <p:spPr bwMode="auto">
            <a:xfrm>
              <a:off x="2228464" y="889515"/>
              <a:ext cx="3296434" cy="50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2200" dirty="0" err="1">
                  <a:solidFill>
                    <a:schemeClr val="bg1"/>
                  </a:solidFill>
                  <a:latin typeface="Franklin Gothic Book" charset="0"/>
                </a:rPr>
                <a:t>Yr</a:t>
              </a:r>
              <a:r>
                <a:rPr lang="en-US" altLang="en-US" sz="2200" dirty="0">
                  <a:solidFill>
                    <a:schemeClr val="bg1"/>
                  </a:solidFill>
                  <a:latin typeface="Franklin Gothic Book" charset="0"/>
                </a:rPr>
                <a:t> </a:t>
              </a:r>
              <a:r>
                <a:rPr lang="en-US" altLang="en-US" sz="2200" dirty="0" err="1">
                  <a:solidFill>
                    <a:schemeClr val="bg1"/>
                  </a:solidFill>
                  <a:latin typeface="Franklin Gothic Book" charset="0"/>
                </a:rPr>
                <a:t>Ysgol</a:t>
              </a:r>
              <a:r>
                <a:rPr lang="en-US" altLang="en-US" sz="2200" dirty="0">
                  <a:solidFill>
                    <a:schemeClr val="bg1"/>
                  </a:solidFill>
                  <a:latin typeface="Franklin Gothic Book" charset="0"/>
                </a:rPr>
                <a:t> </a:t>
              </a:r>
              <a:r>
                <a:rPr lang="en-US" altLang="en-US" sz="2200" dirty="0" err="1">
                  <a:solidFill>
                    <a:schemeClr val="bg1"/>
                  </a:solidFill>
                  <a:latin typeface="Franklin Gothic Book" charset="0"/>
                </a:rPr>
                <a:t>Meddygaeth</a:t>
              </a:r>
              <a:endParaRPr lang="en-US" altLang="en-US" sz="2200" dirty="0">
                <a:solidFill>
                  <a:schemeClr val="bg1"/>
                </a:solidFill>
                <a:latin typeface="Franklin Gothic Book" charset="0"/>
              </a:endParaRPr>
            </a:p>
          </p:txBody>
        </p:sp>
      </p:grpSp>
      <p:sp>
        <p:nvSpPr>
          <p:cNvPr id="1033" name="TextBox 19"/>
          <p:cNvSpPr txBox="1">
            <a:spLocks noChangeArrowheads="1"/>
          </p:cNvSpPr>
          <p:nvPr/>
        </p:nvSpPr>
        <p:spPr bwMode="auto">
          <a:xfrm>
            <a:off x="8174038" y="6424613"/>
            <a:ext cx="379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1800">
                <a:solidFill>
                  <a:srgbClr val="FFFFFF"/>
                </a:solidFill>
                <a:latin typeface="Franklin Gothic Book" charset="0"/>
                <a:ea typeface="Franklin Gothic Book" charset="0"/>
                <a:cs typeface="Franklin Gothic Book" charset="0"/>
              </a:rPr>
              <a:t>College of Biomedical Life Sciences</a:t>
            </a:r>
          </a:p>
        </p:txBody>
      </p:sp>
      <p:pic>
        <p:nvPicPr>
          <p:cNvPr id="1034" name="Picture 7"/>
          <p:cNvPicPr>
            <a:picLocks noChangeAspect="1"/>
          </p:cNvPicPr>
          <p:nvPr/>
        </p:nvPicPr>
        <p:blipFill>
          <a:blip r:embed="rId28">
            <a:extLst>
              <a:ext uri="{28A0092B-C50C-407E-A947-70E740481C1C}">
                <a14:useLocalDpi xmlns:a14="http://schemas.microsoft.com/office/drawing/2010/main" val="0"/>
              </a:ext>
            </a:extLst>
          </a:blip>
          <a:srcRect t="78596" b="9406"/>
          <a:stretch>
            <a:fillRect/>
          </a:stretch>
        </p:blipFill>
        <p:spPr bwMode="auto">
          <a:xfrm>
            <a:off x="1587" y="5821089"/>
            <a:ext cx="12279599" cy="10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p:cNvPicPr>
          <p:nvPr/>
        </p:nvPicPr>
        <p:blipFill>
          <a:blip r:embed="rId29" cstate="print">
            <a:extLst>
              <a:ext uri="{28A0092B-C50C-407E-A947-70E740481C1C}">
                <a14:useLocalDpi xmlns:a14="http://schemas.microsoft.com/office/drawing/2010/main" val="0"/>
              </a:ext>
            </a:extLst>
          </a:blip>
          <a:srcRect l="11234" t="26729" r="20799" b="41962"/>
          <a:stretch>
            <a:fillRect/>
          </a:stretch>
        </p:blipFill>
        <p:spPr bwMode="auto">
          <a:xfrm>
            <a:off x="6858728" y="6400451"/>
            <a:ext cx="957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Box 14"/>
          <p:cNvSpPr txBox="1">
            <a:spLocks noChangeArrowheads="1"/>
          </p:cNvSpPr>
          <p:nvPr/>
        </p:nvSpPr>
        <p:spPr bwMode="auto">
          <a:xfrm>
            <a:off x="7764379" y="6400451"/>
            <a:ext cx="4234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1800" dirty="0">
                <a:solidFill>
                  <a:schemeClr val="bg1"/>
                </a:solidFill>
                <a:latin typeface="Franklin Gothic Book" charset="0"/>
                <a:ea typeface="Franklin Gothic Book" charset="0"/>
                <a:cs typeface="Franklin Gothic Book" charset="0"/>
              </a:rPr>
              <a:t>College of Biomedical and Life Sciences</a:t>
            </a:r>
          </a:p>
        </p:txBody>
      </p:sp>
      <p:pic>
        <p:nvPicPr>
          <p:cNvPr id="8" name="Picture 7"/>
          <p:cNvPicPr>
            <a:picLocks noChangeAspect="1"/>
          </p:cNvPicPr>
          <p:nvPr/>
        </p:nvPicPr>
        <p:blipFill rotWithShape="1">
          <a:blip r:embed="rId30">
            <a:extLst>
              <a:ext uri="{28A0092B-C50C-407E-A947-70E740481C1C}">
                <a14:useLocalDpi xmlns:a14="http://schemas.microsoft.com/office/drawing/2010/main" val="0"/>
              </a:ext>
            </a:extLst>
          </a:blip>
          <a:srcRect l="28159" t="21000" b="39070"/>
          <a:stretch/>
        </p:blipFill>
        <p:spPr>
          <a:xfrm>
            <a:off x="10165976" y="43674"/>
            <a:ext cx="4079233" cy="1602145"/>
          </a:xfrm>
          <a:prstGeom prst="rect">
            <a:avLst/>
          </a:prstGeom>
        </p:spPr>
      </p:pic>
    </p:spTree>
    <p:extLst>
      <p:ext uri="{BB962C8B-B14F-4D97-AF65-F5344CB8AC3E}">
        <p14:creationId xmlns:p14="http://schemas.microsoft.com/office/powerpoint/2010/main" val="17025199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txStyles>
    <p:titleStyle>
      <a:lvl1pPr algn="l" defTabSz="912813" rtl="0" eaLnBrk="1" fontAlgn="base" hangingPunct="1">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2pPr>
      <a:lvl3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3pPr>
      <a:lvl4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4pPr>
      <a:lvl5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5pPr>
      <a:lvl6pPr marL="4572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7013" indent="-227013" algn="l" defTabSz="912813" rtl="0" eaLnBrk="1" fontAlgn="base" hangingPunct="1">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ＭＳ Ｐゴシック" charset="0"/>
        </a:defRPr>
      </a:lvl1pPr>
      <a:lvl2pPr marL="684213" indent="-227013" algn="l" defTabSz="912813" rtl="0" eaLnBrk="1" fontAlgn="base" hangingPunct="1">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S PGothic" charset="-128"/>
        </a:defRPr>
      </a:lvl2pPr>
      <a:lvl3pPr marL="1141413" indent="-227013" algn="l" defTabSz="912813" rtl="0" eaLnBrk="1" fontAlgn="base" hangingPunct="1">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S PGothic" charset="-128"/>
        </a:defRPr>
      </a:lvl3pPr>
      <a:lvl4pPr marL="1598613" indent="-227013" algn="l" defTabSz="912813" rtl="0" eaLnBrk="1" fontAlgn="base" hangingPunct="1">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128"/>
        </a:defRPr>
      </a:lvl4pPr>
      <a:lvl5pPr marL="2055813" indent="-227013" algn="l" defTabSz="912813" rtl="0" eaLnBrk="1" fontAlgn="base" hangingPunct="1">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128"/>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1" y="0"/>
            <a:ext cx="12328164" cy="1058054"/>
          </a:xfrm>
          <a:prstGeom prst="rect">
            <a:avLst/>
          </a:prstGeom>
          <a:solidFill>
            <a:srgbClr val="001E3D"/>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sp>
        <p:nvSpPr>
          <p:cNvPr id="2051" name="Title Placeholder 1"/>
          <p:cNvSpPr>
            <a:spLocks noGrp="1"/>
          </p:cNvSpPr>
          <p:nvPr>
            <p:ph type="title"/>
          </p:nvPr>
        </p:nvSpPr>
        <p:spPr bwMode="auto">
          <a:xfrm>
            <a:off x="1541463" y="274638"/>
            <a:ext cx="99949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3" name="Picture 7" descr="CU logo.jp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6771" y="268288"/>
            <a:ext cx="68421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61113"/>
            <a:ext cx="12192000" cy="496887"/>
          </a:xfrm>
          <a:prstGeom prst="rect">
            <a:avLst/>
          </a:prstGeom>
          <a:solidFill>
            <a:srgbClr val="87C04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55" name="TextBox 12"/>
          <p:cNvSpPr txBox="1">
            <a:spLocks noChangeArrowheads="1"/>
          </p:cNvSpPr>
          <p:nvPr/>
        </p:nvSpPr>
        <p:spPr bwMode="auto">
          <a:xfrm>
            <a:off x="7418435" y="6416675"/>
            <a:ext cx="4821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1800" dirty="0">
                <a:solidFill>
                  <a:srgbClr val="FFFFFF"/>
                </a:solidFill>
                <a:latin typeface="Franklin Gothic Book" charset="0"/>
                <a:ea typeface="Franklin Gothic Book" charset="0"/>
                <a:cs typeface="Franklin Gothic Book" charset="0"/>
              </a:rPr>
              <a:t>School of Medicine / </a:t>
            </a:r>
            <a:r>
              <a:rPr lang="en-US" altLang="en-US" sz="1800" dirty="0" err="1">
                <a:solidFill>
                  <a:srgbClr val="FFFFFF"/>
                </a:solidFill>
                <a:latin typeface="Franklin Gothic Book" charset="0"/>
                <a:ea typeface="Franklin Gothic Book" charset="0"/>
                <a:cs typeface="Franklin Gothic Book" charset="0"/>
              </a:rPr>
              <a:t>Yr</a:t>
            </a:r>
            <a:r>
              <a:rPr lang="en-US" altLang="en-US" sz="1800" dirty="0">
                <a:solidFill>
                  <a:srgbClr val="FFFFFF"/>
                </a:solidFill>
                <a:latin typeface="Franklin Gothic Book" charset="0"/>
                <a:ea typeface="Franklin Gothic Book" charset="0"/>
                <a:cs typeface="Franklin Gothic Book" charset="0"/>
              </a:rPr>
              <a:t> </a:t>
            </a:r>
            <a:r>
              <a:rPr lang="en-US" altLang="en-US" sz="1800" dirty="0" err="1">
                <a:solidFill>
                  <a:srgbClr val="FFFFFF"/>
                </a:solidFill>
                <a:latin typeface="Franklin Gothic Book" charset="0"/>
                <a:ea typeface="Franklin Gothic Book" charset="0"/>
                <a:cs typeface="Franklin Gothic Book" charset="0"/>
              </a:rPr>
              <a:t>Ysgol</a:t>
            </a:r>
            <a:r>
              <a:rPr lang="en-US" altLang="en-US" sz="1800" dirty="0">
                <a:solidFill>
                  <a:srgbClr val="FFFFFF"/>
                </a:solidFill>
                <a:latin typeface="Franklin Gothic Book" charset="0"/>
                <a:ea typeface="Franklin Gothic Book" charset="0"/>
                <a:cs typeface="Franklin Gothic Book" charset="0"/>
              </a:rPr>
              <a:t> </a:t>
            </a:r>
            <a:r>
              <a:rPr lang="en-US" altLang="en-US" sz="1800" dirty="0" err="1">
                <a:solidFill>
                  <a:srgbClr val="FFFFFF"/>
                </a:solidFill>
                <a:latin typeface="Franklin Gothic Book" charset="0"/>
                <a:ea typeface="Franklin Gothic Book" charset="0"/>
                <a:cs typeface="Franklin Gothic Book" charset="0"/>
              </a:rPr>
              <a:t>Meddygaeth</a:t>
            </a:r>
            <a:endParaRPr lang="en-US" altLang="en-US" sz="1800" dirty="0">
              <a:solidFill>
                <a:srgbClr val="FFFFFF"/>
              </a:solidFill>
              <a:latin typeface="Franklin Gothic Book" charset="0"/>
              <a:ea typeface="Franklin Gothic Book" charset="0"/>
              <a:cs typeface="Franklin Gothic Book" charset="0"/>
            </a:endParaRPr>
          </a:p>
        </p:txBody>
      </p:sp>
      <p:pic>
        <p:nvPicPr>
          <p:cNvPr id="8" name="Picture 11"/>
          <p:cNvPicPr>
            <a:picLocks noChangeAspect="1"/>
          </p:cNvPicPr>
          <p:nvPr/>
        </p:nvPicPr>
        <p:blipFill>
          <a:blip r:embed="rId27" cstate="print">
            <a:extLst>
              <a:ext uri="{28A0092B-C50C-407E-A947-70E740481C1C}">
                <a14:useLocalDpi xmlns:a14="http://schemas.microsoft.com/office/drawing/2010/main" val="0"/>
              </a:ext>
            </a:extLst>
          </a:blip>
          <a:srcRect l="11234" t="26729" r="20799" b="41962"/>
          <a:stretch>
            <a:fillRect/>
          </a:stretch>
        </p:blipFill>
        <p:spPr bwMode="auto">
          <a:xfrm>
            <a:off x="6591296" y="6423601"/>
            <a:ext cx="957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28">
            <a:extLst>
              <a:ext uri="{28A0092B-C50C-407E-A947-70E740481C1C}">
                <a14:useLocalDpi xmlns:a14="http://schemas.microsoft.com/office/drawing/2010/main" val="0"/>
              </a:ext>
            </a:extLst>
          </a:blip>
          <a:srcRect l="11234" t="26729" r="20799" b="41962"/>
          <a:stretch>
            <a:fillRect/>
          </a:stretch>
        </p:blipFill>
        <p:spPr bwMode="auto">
          <a:xfrm>
            <a:off x="8642940" y="-1183242"/>
            <a:ext cx="2453471" cy="79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29">
            <a:extLst>
              <a:ext uri="{28A0092B-C50C-407E-A947-70E740481C1C}">
                <a14:useLocalDpi xmlns:a14="http://schemas.microsoft.com/office/drawing/2010/main" val="0"/>
              </a:ext>
            </a:extLst>
          </a:blip>
          <a:srcRect l="29918" t="27547" r="29651" b="40554"/>
          <a:stretch/>
        </p:blipFill>
        <p:spPr>
          <a:xfrm>
            <a:off x="10902958" y="145216"/>
            <a:ext cx="1425205" cy="794584"/>
          </a:xfrm>
          <a:prstGeom prst="rect">
            <a:avLst/>
          </a:prstGeom>
        </p:spPr>
      </p:pic>
    </p:spTree>
    <p:extLst>
      <p:ext uri="{BB962C8B-B14F-4D97-AF65-F5344CB8AC3E}">
        <p14:creationId xmlns:p14="http://schemas.microsoft.com/office/powerpoint/2010/main" val="253227889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Lst>
  <p:txStyles>
    <p:titleStyle>
      <a:lvl1pPr algn="l" defTabSz="457200" rtl="0" eaLnBrk="1" fontAlgn="base" hangingPunct="1">
        <a:spcBef>
          <a:spcPct val="0"/>
        </a:spcBef>
        <a:spcAft>
          <a:spcPct val="0"/>
        </a:spcAft>
        <a:defRPr sz="3200" kern="1200">
          <a:solidFill>
            <a:schemeClr val="tx1"/>
          </a:solidFill>
          <a:latin typeface="Franklin Gothic Medium"/>
          <a:ea typeface="+mj-ea"/>
          <a:cs typeface="+mj-cs"/>
        </a:defRPr>
      </a:lvl1pPr>
      <a:lvl2pPr algn="l" defTabSz="457200" rtl="0" eaLnBrk="1" fontAlgn="base" hangingPunct="1">
        <a:spcBef>
          <a:spcPct val="0"/>
        </a:spcBef>
        <a:spcAft>
          <a:spcPct val="0"/>
        </a:spcAft>
        <a:defRPr sz="3200">
          <a:solidFill>
            <a:schemeClr val="tx1"/>
          </a:solidFill>
          <a:latin typeface="Franklin Gothic Medium" charset="0"/>
        </a:defRPr>
      </a:lvl2pPr>
      <a:lvl3pPr algn="l" defTabSz="457200" rtl="0" eaLnBrk="1" fontAlgn="base" hangingPunct="1">
        <a:spcBef>
          <a:spcPct val="0"/>
        </a:spcBef>
        <a:spcAft>
          <a:spcPct val="0"/>
        </a:spcAft>
        <a:defRPr sz="3200">
          <a:solidFill>
            <a:schemeClr val="tx1"/>
          </a:solidFill>
          <a:latin typeface="Franklin Gothic Medium" charset="0"/>
        </a:defRPr>
      </a:lvl3pPr>
      <a:lvl4pPr algn="l" defTabSz="457200" rtl="0" eaLnBrk="1" fontAlgn="base" hangingPunct="1">
        <a:spcBef>
          <a:spcPct val="0"/>
        </a:spcBef>
        <a:spcAft>
          <a:spcPct val="0"/>
        </a:spcAft>
        <a:defRPr sz="3200">
          <a:solidFill>
            <a:schemeClr val="tx1"/>
          </a:solidFill>
          <a:latin typeface="Franklin Gothic Medium" charset="0"/>
        </a:defRPr>
      </a:lvl4pPr>
      <a:lvl5pPr algn="l" defTabSz="457200" rtl="0" eaLnBrk="1" fontAlgn="base" hangingPunct="1">
        <a:spcBef>
          <a:spcPct val="0"/>
        </a:spcBef>
        <a:spcAft>
          <a:spcPct val="0"/>
        </a:spcAft>
        <a:defRPr sz="3200">
          <a:solidFill>
            <a:schemeClr val="tx1"/>
          </a:solidFill>
          <a:latin typeface="Franklin Gothic Medium" charset="0"/>
        </a:defRPr>
      </a:lvl5pPr>
      <a:lvl6pPr marL="457200" algn="l" defTabSz="457200" rtl="0" eaLnBrk="1" fontAlgn="base" hangingPunct="1">
        <a:spcBef>
          <a:spcPct val="0"/>
        </a:spcBef>
        <a:spcAft>
          <a:spcPct val="0"/>
        </a:spcAft>
        <a:defRPr sz="3200">
          <a:solidFill>
            <a:schemeClr val="tx1"/>
          </a:solidFill>
          <a:latin typeface="Franklin Gothic Medium" charset="0"/>
        </a:defRPr>
      </a:lvl6pPr>
      <a:lvl7pPr marL="914400" algn="l" defTabSz="457200" rtl="0" eaLnBrk="1" fontAlgn="base" hangingPunct="1">
        <a:spcBef>
          <a:spcPct val="0"/>
        </a:spcBef>
        <a:spcAft>
          <a:spcPct val="0"/>
        </a:spcAft>
        <a:defRPr sz="3200">
          <a:solidFill>
            <a:schemeClr val="tx1"/>
          </a:solidFill>
          <a:latin typeface="Franklin Gothic Medium" charset="0"/>
        </a:defRPr>
      </a:lvl7pPr>
      <a:lvl8pPr marL="1371600" algn="l" defTabSz="457200" rtl="0" eaLnBrk="1" fontAlgn="base" hangingPunct="1">
        <a:spcBef>
          <a:spcPct val="0"/>
        </a:spcBef>
        <a:spcAft>
          <a:spcPct val="0"/>
        </a:spcAft>
        <a:defRPr sz="3200">
          <a:solidFill>
            <a:schemeClr val="tx1"/>
          </a:solidFill>
          <a:latin typeface="Franklin Gothic Medium" charset="0"/>
        </a:defRPr>
      </a:lvl8pPr>
      <a:lvl9pPr marL="1828800" algn="l" defTabSz="457200" rtl="0" eaLnBrk="1" fontAlgn="base" hangingPunct="1">
        <a:spcBef>
          <a:spcPct val="0"/>
        </a:spcBef>
        <a:spcAft>
          <a:spcPct val="0"/>
        </a:spcAft>
        <a:defRPr sz="3200">
          <a:solidFill>
            <a:schemeClr val="tx1"/>
          </a:solidFill>
          <a:latin typeface="Franklin Gothic Medium"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anklin Gothic Book"/>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anklin Gothic Book"/>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anklin Gothic Book"/>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uni pic 16;9.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1034200"/>
            <a:ext cx="12281186" cy="5472089"/>
          </a:xfrm>
          <a:prstGeom prst="rect">
            <a:avLst/>
          </a:prstGeom>
        </p:spPr>
      </p:pic>
      <p:sp>
        <p:nvSpPr>
          <p:cNvPr id="15" name="Rectangle 14"/>
          <p:cNvSpPr/>
          <p:nvPr/>
        </p:nvSpPr>
        <p:spPr>
          <a:xfrm>
            <a:off x="-1" y="4066311"/>
            <a:ext cx="12281187" cy="2334140"/>
          </a:xfrm>
          <a:prstGeom prst="rect">
            <a:avLst/>
          </a:prstGeom>
          <a:solidFill>
            <a:schemeClr val="tx1">
              <a:alpha val="31000"/>
            </a:schemeClr>
          </a:solidFill>
          <a:ln>
            <a:no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800"/>
          </a:p>
        </p:txBody>
      </p:sp>
      <p:sp>
        <p:nvSpPr>
          <p:cNvPr id="13" name="Rectangle 12"/>
          <p:cNvSpPr>
            <a:spLocks noChangeArrowheads="1"/>
          </p:cNvSpPr>
          <p:nvPr/>
        </p:nvSpPr>
        <p:spPr bwMode="auto">
          <a:xfrm>
            <a:off x="-1" y="0"/>
            <a:ext cx="12328164" cy="1713054"/>
          </a:xfrm>
          <a:prstGeom prst="rect">
            <a:avLst/>
          </a:prstGeom>
          <a:solidFill>
            <a:srgbClr val="001E3D"/>
          </a:solidFill>
          <a:ln>
            <a:noFill/>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mn-lt"/>
              <a:ea typeface="+mn-ea"/>
              <a:cs typeface="+mn-cs"/>
            </a:endParaRPr>
          </a:p>
        </p:txBody>
      </p:sp>
      <p:cxnSp>
        <p:nvCxnSpPr>
          <p:cNvPr id="9" name="Straight Connector 8"/>
          <p:cNvCxnSpPr/>
          <p:nvPr/>
        </p:nvCxnSpPr>
        <p:spPr>
          <a:xfrm>
            <a:off x="2022847" y="994555"/>
            <a:ext cx="2441575" cy="0"/>
          </a:xfrm>
          <a:prstGeom prst="line">
            <a:avLst/>
          </a:prstGeom>
          <a:ln w="28575" cmpd="sng">
            <a:solidFill>
              <a:srgbClr val="B63241"/>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25450" y="357165"/>
            <a:ext cx="4317354" cy="1150488"/>
            <a:chOff x="425450" y="148753"/>
            <a:chExt cx="5099448" cy="1358900"/>
          </a:xfrm>
        </p:grpSpPr>
        <p:pic>
          <p:nvPicPr>
            <p:cNvPr id="1028" name="Picture 3" descr="CU logo.jp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25450" y="148753"/>
              <a:ext cx="1422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9"/>
            <p:cNvSpPr txBox="1">
              <a:spLocks noChangeArrowheads="1"/>
            </p:cNvSpPr>
            <p:nvPr/>
          </p:nvSpPr>
          <p:spPr bwMode="auto">
            <a:xfrm>
              <a:off x="2228463" y="419240"/>
              <a:ext cx="3051374" cy="508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2200" dirty="0">
                  <a:solidFill>
                    <a:schemeClr val="bg1"/>
                  </a:solidFill>
                  <a:latin typeface="Franklin Gothic Book" charset="0"/>
                </a:rPr>
                <a:t>School of Medicine </a:t>
              </a:r>
            </a:p>
          </p:txBody>
        </p:sp>
        <p:sp>
          <p:nvSpPr>
            <p:cNvPr id="1031" name="TextBox 10"/>
            <p:cNvSpPr txBox="1">
              <a:spLocks noChangeArrowheads="1"/>
            </p:cNvSpPr>
            <p:nvPr/>
          </p:nvSpPr>
          <p:spPr bwMode="auto">
            <a:xfrm>
              <a:off x="2228464" y="889515"/>
              <a:ext cx="3296434" cy="50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2200" dirty="0" err="1">
                  <a:solidFill>
                    <a:schemeClr val="bg1"/>
                  </a:solidFill>
                  <a:latin typeface="Franklin Gothic Book" charset="0"/>
                </a:rPr>
                <a:t>Yr</a:t>
              </a:r>
              <a:r>
                <a:rPr lang="en-US" altLang="en-US" sz="2200" dirty="0">
                  <a:solidFill>
                    <a:schemeClr val="bg1"/>
                  </a:solidFill>
                  <a:latin typeface="Franklin Gothic Book" charset="0"/>
                </a:rPr>
                <a:t> </a:t>
              </a:r>
              <a:r>
                <a:rPr lang="en-US" altLang="en-US" sz="2200" dirty="0" err="1">
                  <a:solidFill>
                    <a:schemeClr val="bg1"/>
                  </a:solidFill>
                  <a:latin typeface="Franklin Gothic Book" charset="0"/>
                </a:rPr>
                <a:t>Ysgol</a:t>
              </a:r>
              <a:r>
                <a:rPr lang="en-US" altLang="en-US" sz="2200" dirty="0">
                  <a:solidFill>
                    <a:schemeClr val="bg1"/>
                  </a:solidFill>
                  <a:latin typeface="Franklin Gothic Book" charset="0"/>
                </a:rPr>
                <a:t> </a:t>
              </a:r>
              <a:r>
                <a:rPr lang="en-US" altLang="en-US" sz="2200" dirty="0" err="1">
                  <a:solidFill>
                    <a:schemeClr val="bg1"/>
                  </a:solidFill>
                  <a:latin typeface="Franklin Gothic Book" charset="0"/>
                </a:rPr>
                <a:t>Meddygaeth</a:t>
              </a:r>
              <a:endParaRPr lang="en-US" altLang="en-US" sz="2200" dirty="0">
                <a:solidFill>
                  <a:schemeClr val="bg1"/>
                </a:solidFill>
                <a:latin typeface="Franklin Gothic Book" charset="0"/>
              </a:endParaRPr>
            </a:p>
          </p:txBody>
        </p:sp>
      </p:grpSp>
      <p:sp>
        <p:nvSpPr>
          <p:cNvPr id="1033" name="TextBox 19"/>
          <p:cNvSpPr txBox="1">
            <a:spLocks noChangeArrowheads="1"/>
          </p:cNvSpPr>
          <p:nvPr/>
        </p:nvSpPr>
        <p:spPr bwMode="auto">
          <a:xfrm>
            <a:off x="8174038" y="6424613"/>
            <a:ext cx="3797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1800">
                <a:solidFill>
                  <a:srgbClr val="FFFFFF"/>
                </a:solidFill>
                <a:latin typeface="Franklin Gothic Book" charset="0"/>
                <a:ea typeface="Franklin Gothic Book" charset="0"/>
                <a:cs typeface="Franklin Gothic Book" charset="0"/>
              </a:rPr>
              <a:t>College of Biomedical Life Sciences</a:t>
            </a:r>
          </a:p>
        </p:txBody>
      </p:sp>
      <p:pic>
        <p:nvPicPr>
          <p:cNvPr id="1034" name="Picture 7"/>
          <p:cNvPicPr>
            <a:picLocks noChangeAspect="1"/>
          </p:cNvPicPr>
          <p:nvPr/>
        </p:nvPicPr>
        <p:blipFill>
          <a:blip r:embed="rId28">
            <a:extLst>
              <a:ext uri="{28A0092B-C50C-407E-A947-70E740481C1C}">
                <a14:useLocalDpi xmlns:a14="http://schemas.microsoft.com/office/drawing/2010/main" val="0"/>
              </a:ext>
            </a:extLst>
          </a:blip>
          <a:srcRect t="78596" b="9406"/>
          <a:stretch>
            <a:fillRect/>
          </a:stretch>
        </p:blipFill>
        <p:spPr bwMode="auto">
          <a:xfrm>
            <a:off x="1587" y="5821089"/>
            <a:ext cx="12279599" cy="10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p:cNvPicPr>
          <p:nvPr/>
        </p:nvPicPr>
        <p:blipFill>
          <a:blip r:embed="rId29" cstate="print">
            <a:extLst>
              <a:ext uri="{28A0092B-C50C-407E-A947-70E740481C1C}">
                <a14:useLocalDpi xmlns:a14="http://schemas.microsoft.com/office/drawing/2010/main" val="0"/>
              </a:ext>
            </a:extLst>
          </a:blip>
          <a:srcRect l="11234" t="26729" r="20799" b="41962"/>
          <a:stretch>
            <a:fillRect/>
          </a:stretch>
        </p:blipFill>
        <p:spPr bwMode="auto">
          <a:xfrm>
            <a:off x="6858728" y="6400451"/>
            <a:ext cx="957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Box 14"/>
          <p:cNvSpPr txBox="1">
            <a:spLocks noChangeArrowheads="1"/>
          </p:cNvSpPr>
          <p:nvPr/>
        </p:nvSpPr>
        <p:spPr bwMode="auto">
          <a:xfrm>
            <a:off x="7764379" y="6400451"/>
            <a:ext cx="4234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128"/>
                <a:cs typeface="MS PGothic" charset="-128"/>
              </a:defRPr>
            </a:lvl1pPr>
            <a:lvl2pPr marL="742950" indent="-285750">
              <a:defRPr sz="2400">
                <a:solidFill>
                  <a:schemeClr val="tx1"/>
                </a:solidFill>
                <a:latin typeface="Calibri" charset="0"/>
                <a:ea typeface="MS PGothic" charset="-128"/>
                <a:cs typeface="MS PGothic" charset="-128"/>
              </a:defRPr>
            </a:lvl2pPr>
            <a:lvl3pPr marL="1143000" indent="-228600">
              <a:defRPr sz="2400">
                <a:solidFill>
                  <a:schemeClr val="tx1"/>
                </a:solidFill>
                <a:latin typeface="Calibri" charset="0"/>
                <a:ea typeface="MS PGothic" charset="-128"/>
                <a:cs typeface="MS PGothic" charset="-128"/>
              </a:defRPr>
            </a:lvl3pPr>
            <a:lvl4pPr marL="1600200" indent="-228600">
              <a:defRPr sz="2400">
                <a:solidFill>
                  <a:schemeClr val="tx1"/>
                </a:solidFill>
                <a:latin typeface="Calibri" charset="0"/>
                <a:ea typeface="MS PGothic" charset="-128"/>
                <a:cs typeface="MS PGothic" charset="-128"/>
              </a:defRPr>
            </a:lvl4pPr>
            <a:lvl5pPr marL="2057400" indent="-228600">
              <a:defRPr sz="2400">
                <a:solidFill>
                  <a:schemeClr val="tx1"/>
                </a:solidFill>
                <a:latin typeface="Calibri" charset="0"/>
                <a:ea typeface="MS PGothic" charset="-128"/>
                <a:cs typeface="MS PGothic" charset="-128"/>
              </a:defRPr>
            </a:lvl5pPr>
            <a:lvl6pPr marL="2514600" indent="-228600" eaLnBrk="0" fontAlgn="base" hangingPunct="0">
              <a:spcBef>
                <a:spcPct val="0"/>
              </a:spcBef>
              <a:spcAft>
                <a:spcPct val="0"/>
              </a:spcAft>
              <a:defRPr sz="2400">
                <a:solidFill>
                  <a:schemeClr val="tx1"/>
                </a:solidFill>
                <a:latin typeface="Calibri" charset="0"/>
                <a:ea typeface="MS PGothic" charset="-128"/>
                <a:cs typeface="MS PGothic" charset="-128"/>
              </a:defRPr>
            </a:lvl6pPr>
            <a:lvl7pPr marL="2971800" indent="-228600" eaLnBrk="0" fontAlgn="base" hangingPunct="0">
              <a:spcBef>
                <a:spcPct val="0"/>
              </a:spcBef>
              <a:spcAft>
                <a:spcPct val="0"/>
              </a:spcAft>
              <a:defRPr sz="2400">
                <a:solidFill>
                  <a:schemeClr val="tx1"/>
                </a:solidFill>
                <a:latin typeface="Calibri" charset="0"/>
                <a:ea typeface="MS PGothic" charset="-128"/>
                <a:cs typeface="MS PGothic" charset="-128"/>
              </a:defRPr>
            </a:lvl7pPr>
            <a:lvl8pPr marL="3429000" indent="-228600" eaLnBrk="0" fontAlgn="base" hangingPunct="0">
              <a:spcBef>
                <a:spcPct val="0"/>
              </a:spcBef>
              <a:spcAft>
                <a:spcPct val="0"/>
              </a:spcAft>
              <a:defRPr sz="2400">
                <a:solidFill>
                  <a:schemeClr val="tx1"/>
                </a:solidFill>
                <a:latin typeface="Calibri" charset="0"/>
                <a:ea typeface="MS PGothic" charset="-128"/>
                <a:cs typeface="MS PGothic" charset="-128"/>
              </a:defRPr>
            </a:lvl8pPr>
            <a:lvl9pPr marL="3886200" indent="-228600" eaLnBrk="0" fontAlgn="base" hangingPunct="0">
              <a:spcBef>
                <a:spcPct val="0"/>
              </a:spcBef>
              <a:spcAft>
                <a:spcPct val="0"/>
              </a:spcAft>
              <a:defRPr sz="2400">
                <a:solidFill>
                  <a:schemeClr val="tx1"/>
                </a:solidFill>
                <a:latin typeface="Calibri" charset="0"/>
                <a:ea typeface="MS PGothic" charset="-128"/>
                <a:cs typeface="MS PGothic" charset="-128"/>
              </a:defRPr>
            </a:lvl9pPr>
          </a:lstStyle>
          <a:p>
            <a:pPr eaLnBrk="1" hangingPunct="1"/>
            <a:r>
              <a:rPr lang="en-US" altLang="en-US" sz="1800" dirty="0">
                <a:solidFill>
                  <a:schemeClr val="bg1"/>
                </a:solidFill>
                <a:latin typeface="Franklin Gothic Book" charset="0"/>
                <a:ea typeface="Franklin Gothic Book" charset="0"/>
                <a:cs typeface="Franklin Gothic Book" charset="0"/>
              </a:rPr>
              <a:t>College of Biomedical and Life Sciences</a:t>
            </a:r>
          </a:p>
        </p:txBody>
      </p:sp>
      <p:pic>
        <p:nvPicPr>
          <p:cNvPr id="8" name="Picture 7"/>
          <p:cNvPicPr>
            <a:picLocks noChangeAspect="1"/>
          </p:cNvPicPr>
          <p:nvPr/>
        </p:nvPicPr>
        <p:blipFill rotWithShape="1">
          <a:blip r:embed="rId30">
            <a:extLst>
              <a:ext uri="{28A0092B-C50C-407E-A947-70E740481C1C}">
                <a14:useLocalDpi xmlns:a14="http://schemas.microsoft.com/office/drawing/2010/main" val="0"/>
              </a:ext>
            </a:extLst>
          </a:blip>
          <a:srcRect l="28159" t="21000" b="39070"/>
          <a:stretch/>
        </p:blipFill>
        <p:spPr>
          <a:xfrm>
            <a:off x="10165976" y="43674"/>
            <a:ext cx="4079233" cy="1602145"/>
          </a:xfrm>
          <a:prstGeom prst="rect">
            <a:avLst/>
          </a:prstGeom>
        </p:spPr>
      </p:pic>
    </p:spTree>
    <p:extLst>
      <p:ext uri="{BB962C8B-B14F-4D97-AF65-F5344CB8AC3E}">
        <p14:creationId xmlns:p14="http://schemas.microsoft.com/office/powerpoint/2010/main" val="159877356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txStyles>
    <p:titleStyle>
      <a:lvl1pPr algn="l" defTabSz="912813" rtl="0" eaLnBrk="1" fontAlgn="base" hangingPunct="1">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2pPr>
      <a:lvl3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3pPr>
      <a:lvl4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4pPr>
      <a:lvl5pPr algn="l" defTabSz="912813" rtl="0" eaLnBrk="1" fontAlgn="base" hangingPunct="1">
        <a:lnSpc>
          <a:spcPct val="90000"/>
        </a:lnSpc>
        <a:spcBef>
          <a:spcPct val="0"/>
        </a:spcBef>
        <a:spcAft>
          <a:spcPct val="0"/>
        </a:spcAft>
        <a:defRPr sz="4400">
          <a:solidFill>
            <a:schemeClr val="tx1"/>
          </a:solidFill>
          <a:latin typeface="Calibri Light" charset="0"/>
          <a:ea typeface="MS PGothic" pitchFamily="34" charset="-128"/>
          <a:cs typeface="ＭＳ Ｐゴシック" charset="0"/>
        </a:defRPr>
      </a:lvl5pPr>
      <a:lvl6pPr marL="4572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defTabSz="912813"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7013" indent="-227013" algn="l" defTabSz="912813" rtl="0" eaLnBrk="1" fontAlgn="base" hangingPunct="1">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ＭＳ Ｐゴシック" charset="0"/>
        </a:defRPr>
      </a:lvl1pPr>
      <a:lvl2pPr marL="684213" indent="-227013" algn="l" defTabSz="912813" rtl="0" eaLnBrk="1" fontAlgn="base" hangingPunct="1">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S PGothic" charset="-128"/>
        </a:defRPr>
      </a:lvl2pPr>
      <a:lvl3pPr marL="1141413" indent="-227013" algn="l" defTabSz="912813" rtl="0" eaLnBrk="1" fontAlgn="base" hangingPunct="1">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S PGothic" charset="-128"/>
        </a:defRPr>
      </a:lvl3pPr>
      <a:lvl4pPr marL="1598613" indent="-227013" algn="l" defTabSz="912813" rtl="0" eaLnBrk="1" fontAlgn="base" hangingPunct="1">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128"/>
        </a:defRPr>
      </a:lvl4pPr>
      <a:lvl5pPr marL="2055813" indent="-227013" algn="l" defTabSz="912813" rtl="0" eaLnBrk="1" fontAlgn="base" hangingPunct="1">
        <a:lnSpc>
          <a:spcPct val="90000"/>
        </a:lnSpc>
        <a:spcBef>
          <a:spcPts val="500"/>
        </a:spcBef>
        <a:spcAft>
          <a:spcPct val="0"/>
        </a:spcAft>
        <a:buFont typeface="Arial" charset="0"/>
        <a:buChar char="•"/>
        <a:defRPr kern="1200">
          <a:solidFill>
            <a:schemeClr val="tx1"/>
          </a:solidFill>
          <a:latin typeface="+mn-lt"/>
          <a:ea typeface="MS PGothic" pitchFamily="34" charset="-128"/>
          <a:cs typeface="MS PGothic" charset="-128"/>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1" y="0"/>
            <a:ext cx="12328164" cy="1058054"/>
          </a:xfrm>
          <a:prstGeom prst="rect">
            <a:avLst/>
          </a:prstGeom>
          <a:solidFill>
            <a:srgbClr val="001E3D"/>
          </a:solidFill>
          <a:ln>
            <a:noFill/>
          </a:ln>
          <a:effectLst>
            <a:outerShdw blurRad="40000" dist="23000" dir="5400000" rotWithShape="0">
              <a:srgbClr val="808080">
                <a:alpha val="34999"/>
              </a:srgbClr>
            </a:outerShdw>
          </a:effectLst>
        </p:spPr>
        <p:txBody>
          <a:bodyPr rtlCol="0" anchor="ctr"/>
          <a:lstStyle/>
          <a:p>
            <a:pPr algn="ctr" rtl="0">
              <a:defRPr/>
            </a:pPr>
            <a:endParaRPr lang="en-US" dirty="0">
              <a:solidFill>
                <a:schemeClr val="lt1"/>
              </a:solidFill>
              <a:latin typeface="Franklin Gothic Book" panose="020B0503020102020204" pitchFamily="34" charset="0"/>
              <a:ea typeface="+mn-ea"/>
              <a:cs typeface="+mn-cs"/>
            </a:endParaRPr>
          </a:p>
        </p:txBody>
      </p:sp>
      <p:sp>
        <p:nvSpPr>
          <p:cNvPr id="12" name="Rectangle 11"/>
          <p:cNvSpPr/>
          <p:nvPr/>
        </p:nvSpPr>
        <p:spPr>
          <a:xfrm>
            <a:off x="-1" y="6361113"/>
            <a:ext cx="12192000" cy="496887"/>
          </a:xfrm>
          <a:prstGeom prst="rect">
            <a:avLst/>
          </a:prstGeom>
          <a:solidFill>
            <a:srgbClr val="87C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endParaRPr lang="en-US"/>
          </a:p>
        </p:txBody>
      </p:sp>
      <p:sp>
        <p:nvSpPr>
          <p:cNvPr id="22" name="TextBox 21">
            <a:extLst>
              <a:ext uri="{FF2B5EF4-FFF2-40B4-BE49-F238E27FC236}">
                <a16:creationId xmlns:a16="http://schemas.microsoft.com/office/drawing/2014/main" id="{E6BF7252-1E2A-4573-9C1A-CD61752D074F}"/>
              </a:ext>
            </a:extLst>
          </p:cNvPr>
          <p:cNvSpPr txBox="1"/>
          <p:nvPr/>
        </p:nvSpPr>
        <p:spPr>
          <a:xfrm>
            <a:off x="6600324" y="6422786"/>
            <a:ext cx="5591675" cy="369332"/>
          </a:xfrm>
          <a:prstGeom prst="rect">
            <a:avLst/>
          </a:prstGeom>
          <a:noFill/>
        </p:spPr>
        <p:txBody>
          <a:bodyPr wrap="square" rtlCol="0">
            <a:spAutoFit/>
          </a:bodyPr>
          <a:lstStyle/>
          <a:p>
            <a:pPr algn="r"/>
            <a:r>
              <a:rPr lang="en-GB" sz="1800" dirty="0">
                <a:solidFill>
                  <a:schemeClr val="bg1"/>
                </a:solidFill>
                <a:latin typeface="Franklin Gothic Book" panose="020B0503020102020204" pitchFamily="34" charset="0"/>
              </a:rPr>
              <a:t>cardiff.ac.uk/medicine | caerdydd.ac.uk/</a:t>
            </a:r>
            <a:r>
              <a:rPr lang="en-GB" sz="1800" dirty="0" err="1">
                <a:solidFill>
                  <a:schemeClr val="bg1"/>
                </a:solidFill>
                <a:latin typeface="Franklin Gothic Book" panose="020B0503020102020204" pitchFamily="34" charset="0"/>
              </a:rPr>
              <a:t>meddygaeth</a:t>
            </a:r>
            <a:endParaRPr lang="en-GB" sz="1800" dirty="0">
              <a:solidFill>
                <a:schemeClr val="bg1"/>
              </a:solidFill>
              <a:latin typeface="Franklin Gothic Book" panose="020B0503020102020204" pitchFamily="34" charset="0"/>
            </a:endParaRPr>
          </a:p>
        </p:txBody>
      </p:sp>
      <p:sp>
        <p:nvSpPr>
          <p:cNvPr id="7" name="Title Placeholder 6">
            <a:extLst>
              <a:ext uri="{FF2B5EF4-FFF2-40B4-BE49-F238E27FC236}">
                <a16:creationId xmlns:a16="http://schemas.microsoft.com/office/drawing/2014/main" id="{3A4344B5-389B-447B-A7A7-19D1566A178C}"/>
              </a:ext>
            </a:extLst>
          </p:cNvPr>
          <p:cNvSpPr>
            <a:spLocks noGrp="1"/>
          </p:cNvSpPr>
          <p:nvPr>
            <p:ph type="title"/>
          </p:nvPr>
        </p:nvSpPr>
        <p:spPr>
          <a:xfrm>
            <a:off x="2387600" y="143727"/>
            <a:ext cx="9665259" cy="770600"/>
          </a:xfrm>
          <a:prstGeom prst="rect">
            <a:avLst/>
          </a:prstGeom>
        </p:spPr>
        <p:txBody>
          <a:bodyPr vert="horz" lIns="91440" tIns="45720" rIns="91440" bIns="45720" rtlCol="0" anchor="ctr">
            <a:normAutofit/>
          </a:bodyPr>
          <a:lstStyle/>
          <a:p>
            <a:r>
              <a:rPr lang="en-US"/>
              <a:t>Click to edit Master title style</a:t>
            </a:r>
            <a:endParaRPr lang="en-GB" dirty="0"/>
          </a:p>
        </p:txBody>
      </p:sp>
      <p:pic>
        <p:nvPicPr>
          <p:cNvPr id="9" name="Picture 8" descr="A close up of a logo&#10;&#10;Description automatically generated">
            <a:extLst>
              <a:ext uri="{FF2B5EF4-FFF2-40B4-BE49-F238E27FC236}">
                <a16:creationId xmlns:a16="http://schemas.microsoft.com/office/drawing/2014/main" id="{DB069A60-14F3-4DD9-AC68-D708904220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0"/>
            <a:ext cx="2511701" cy="1058054"/>
          </a:xfrm>
          <a:prstGeom prst="rect">
            <a:avLst/>
          </a:prstGeom>
        </p:spPr>
      </p:pic>
      <p:sp>
        <p:nvSpPr>
          <p:cNvPr id="10" name="Date Placeholder 2">
            <a:extLst>
              <a:ext uri="{FF2B5EF4-FFF2-40B4-BE49-F238E27FC236}">
                <a16:creationId xmlns:a16="http://schemas.microsoft.com/office/drawing/2014/main" id="{2E9C59AF-BEAB-424B-AB13-851C2378A211}"/>
              </a:ext>
            </a:extLst>
          </p:cNvPr>
          <p:cNvSpPr txBox="1">
            <a:spLocks/>
          </p:cNvSpPr>
          <p:nvPr/>
        </p:nvSpPr>
        <p:spPr>
          <a:xfrm>
            <a:off x="139140" y="642699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April 2020</a:t>
            </a:r>
          </a:p>
        </p:txBody>
      </p:sp>
    </p:spTree>
    <p:extLst>
      <p:ext uri="{BB962C8B-B14F-4D97-AF65-F5344CB8AC3E}">
        <p14:creationId xmlns:p14="http://schemas.microsoft.com/office/powerpoint/2010/main" val="395293356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txStyles>
    <p:titleStyle>
      <a:lvl1pPr algn="l" defTabSz="457200" rtl="0" eaLnBrk="1" fontAlgn="base" hangingPunct="1">
        <a:spcBef>
          <a:spcPct val="0"/>
        </a:spcBef>
        <a:spcAft>
          <a:spcPct val="0"/>
        </a:spcAft>
        <a:defRPr sz="3200" kern="1200">
          <a:solidFill>
            <a:schemeClr val="bg1"/>
          </a:solidFill>
          <a:latin typeface="Franklin Gothic Book" panose="020B0503020102020204" pitchFamily="34" charset="0"/>
          <a:ea typeface="+mj-ea"/>
          <a:cs typeface="+mj-cs"/>
        </a:defRPr>
      </a:lvl1pPr>
      <a:lvl2pPr algn="l" defTabSz="457200" rtl="0" eaLnBrk="1" fontAlgn="base" hangingPunct="1">
        <a:spcBef>
          <a:spcPct val="0"/>
        </a:spcBef>
        <a:spcAft>
          <a:spcPct val="0"/>
        </a:spcAft>
        <a:defRPr sz="3200">
          <a:solidFill>
            <a:schemeClr val="tx1"/>
          </a:solidFill>
          <a:latin typeface="Franklin Gothic Medium" charset="0"/>
        </a:defRPr>
      </a:lvl2pPr>
      <a:lvl3pPr algn="l" defTabSz="457200" rtl="0" eaLnBrk="1" fontAlgn="base" hangingPunct="1">
        <a:spcBef>
          <a:spcPct val="0"/>
        </a:spcBef>
        <a:spcAft>
          <a:spcPct val="0"/>
        </a:spcAft>
        <a:defRPr sz="3200">
          <a:solidFill>
            <a:schemeClr val="tx1"/>
          </a:solidFill>
          <a:latin typeface="Franklin Gothic Medium" charset="0"/>
        </a:defRPr>
      </a:lvl3pPr>
      <a:lvl4pPr algn="l" defTabSz="457200" rtl="0" eaLnBrk="1" fontAlgn="base" hangingPunct="1">
        <a:spcBef>
          <a:spcPct val="0"/>
        </a:spcBef>
        <a:spcAft>
          <a:spcPct val="0"/>
        </a:spcAft>
        <a:defRPr sz="3200">
          <a:solidFill>
            <a:schemeClr val="tx1"/>
          </a:solidFill>
          <a:latin typeface="Franklin Gothic Medium" charset="0"/>
        </a:defRPr>
      </a:lvl4pPr>
      <a:lvl5pPr algn="l" defTabSz="457200" rtl="0" eaLnBrk="1" fontAlgn="base" hangingPunct="1">
        <a:spcBef>
          <a:spcPct val="0"/>
        </a:spcBef>
        <a:spcAft>
          <a:spcPct val="0"/>
        </a:spcAft>
        <a:defRPr sz="3200">
          <a:solidFill>
            <a:schemeClr val="tx1"/>
          </a:solidFill>
          <a:latin typeface="Franklin Gothic Medium" charset="0"/>
        </a:defRPr>
      </a:lvl5pPr>
      <a:lvl6pPr marL="457200" algn="l" defTabSz="457200" rtl="0" eaLnBrk="1" fontAlgn="base" hangingPunct="1">
        <a:spcBef>
          <a:spcPct val="0"/>
        </a:spcBef>
        <a:spcAft>
          <a:spcPct val="0"/>
        </a:spcAft>
        <a:defRPr sz="3200">
          <a:solidFill>
            <a:schemeClr val="tx1"/>
          </a:solidFill>
          <a:latin typeface="Franklin Gothic Medium" charset="0"/>
        </a:defRPr>
      </a:lvl6pPr>
      <a:lvl7pPr marL="914400" algn="l" defTabSz="457200" rtl="0" eaLnBrk="1" fontAlgn="base" hangingPunct="1">
        <a:spcBef>
          <a:spcPct val="0"/>
        </a:spcBef>
        <a:spcAft>
          <a:spcPct val="0"/>
        </a:spcAft>
        <a:defRPr sz="3200">
          <a:solidFill>
            <a:schemeClr val="tx1"/>
          </a:solidFill>
          <a:latin typeface="Franklin Gothic Medium" charset="0"/>
        </a:defRPr>
      </a:lvl7pPr>
      <a:lvl8pPr marL="1371600" algn="l" defTabSz="457200" rtl="0" eaLnBrk="1" fontAlgn="base" hangingPunct="1">
        <a:spcBef>
          <a:spcPct val="0"/>
        </a:spcBef>
        <a:spcAft>
          <a:spcPct val="0"/>
        </a:spcAft>
        <a:defRPr sz="3200">
          <a:solidFill>
            <a:schemeClr val="tx1"/>
          </a:solidFill>
          <a:latin typeface="Franklin Gothic Medium" charset="0"/>
        </a:defRPr>
      </a:lvl8pPr>
      <a:lvl9pPr marL="1828800" algn="l" defTabSz="457200" rtl="0" eaLnBrk="1" fontAlgn="base" hangingPunct="1">
        <a:spcBef>
          <a:spcPct val="0"/>
        </a:spcBef>
        <a:spcAft>
          <a:spcPct val="0"/>
        </a:spcAft>
        <a:defRPr sz="3200">
          <a:solidFill>
            <a:schemeClr val="tx1"/>
          </a:solidFill>
          <a:latin typeface="Franklin Gothic Medium"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anklin Gothic Book"/>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anklin Gothic Book"/>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anklin Gothic Book"/>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1" y="0"/>
            <a:ext cx="12328164" cy="1058054"/>
          </a:xfrm>
          <a:prstGeom prst="rect">
            <a:avLst/>
          </a:prstGeom>
          <a:solidFill>
            <a:srgbClr val="001E3D"/>
          </a:solidFill>
          <a:ln>
            <a:noFill/>
          </a:ln>
          <a:effectLst>
            <a:outerShdw blurRad="40000" dist="23000" dir="5400000" rotWithShape="0">
              <a:srgbClr val="808080">
                <a:alpha val="34999"/>
              </a:srgbClr>
            </a:outerShdw>
          </a:effectLst>
        </p:spPr>
        <p:txBody>
          <a:bodyPr rtlCol="0" anchor="ctr"/>
          <a:lstStyle/>
          <a:p>
            <a:pPr algn="ctr" rtl="0">
              <a:defRPr/>
            </a:pPr>
            <a:endParaRPr lang="en-US" dirty="0">
              <a:solidFill>
                <a:schemeClr val="lt1"/>
              </a:solidFill>
              <a:latin typeface="+mn-lt"/>
              <a:ea typeface="+mn-ea"/>
              <a:cs typeface="+mn-cs"/>
            </a:endParaRPr>
          </a:p>
        </p:txBody>
      </p:sp>
      <p:pic>
        <p:nvPicPr>
          <p:cNvPr id="13" name="Picture 6" descr="CU logo.jpg">
            <a:extLst>
              <a:ext uri="{FF2B5EF4-FFF2-40B4-BE49-F238E27FC236}">
                <a16:creationId xmlns:a16="http://schemas.microsoft.com/office/drawing/2014/main" id="{C734DD61-B6EF-43AE-A212-00FB76656BD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049" y="178502"/>
            <a:ext cx="648920" cy="65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ECE48764-CD25-43DF-AC60-23E2A3F42F3C}"/>
              </a:ext>
            </a:extLst>
          </p:cNvPr>
          <p:cNvPicPr>
            <a:picLocks noChangeAspect="1"/>
          </p:cNvPicPr>
          <p:nvPr/>
        </p:nvPicPr>
        <p:blipFill>
          <a:blip r:embed="rId8" cstate="print">
            <a:extLst>
              <a:ext uri="{28A0092B-C50C-407E-A947-70E740481C1C}">
                <a14:useLocalDpi xmlns:a14="http://schemas.microsoft.com/office/drawing/2010/main" val="0"/>
              </a:ext>
            </a:extLst>
          </a:blip>
          <a:srcRect l="39938" t="31792" r="9662" b="26794"/>
          <a:stretch>
            <a:fillRect/>
          </a:stretch>
        </p:blipFill>
        <p:spPr bwMode="auto">
          <a:xfrm>
            <a:off x="804298" y="272446"/>
            <a:ext cx="1480621" cy="5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 y="6361113"/>
            <a:ext cx="12192000" cy="496887"/>
          </a:xfrm>
          <a:prstGeom prst="rect">
            <a:avLst/>
          </a:prstGeom>
          <a:solidFill>
            <a:srgbClr val="87C0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endParaRPr lang="en-US"/>
          </a:p>
        </p:txBody>
      </p:sp>
      <p:sp>
        <p:nvSpPr>
          <p:cNvPr id="22" name="TextBox 21">
            <a:extLst>
              <a:ext uri="{FF2B5EF4-FFF2-40B4-BE49-F238E27FC236}">
                <a16:creationId xmlns:a16="http://schemas.microsoft.com/office/drawing/2014/main" id="{E6BF7252-1E2A-4573-9C1A-CD61752D074F}"/>
              </a:ext>
            </a:extLst>
          </p:cNvPr>
          <p:cNvSpPr txBox="1"/>
          <p:nvPr/>
        </p:nvSpPr>
        <p:spPr>
          <a:xfrm>
            <a:off x="8893266" y="6439898"/>
            <a:ext cx="3159593" cy="369332"/>
          </a:xfrm>
          <a:prstGeom prst="rect">
            <a:avLst/>
          </a:prstGeom>
          <a:noFill/>
        </p:spPr>
        <p:txBody>
          <a:bodyPr wrap="square" rtlCol="0">
            <a:spAutoFit/>
          </a:bodyPr>
          <a:lstStyle/>
          <a:p>
            <a:pPr algn="r"/>
            <a:r>
              <a:rPr lang="en-GB" sz="1800" dirty="0">
                <a:solidFill>
                  <a:schemeClr val="bg1"/>
                </a:solidFill>
                <a:latin typeface="+mn-lt"/>
              </a:rPr>
              <a:t>caerdydd.ac.uk/</a:t>
            </a:r>
            <a:r>
              <a:rPr lang="en-GB" sz="1800" dirty="0" err="1">
                <a:solidFill>
                  <a:schemeClr val="bg1"/>
                </a:solidFill>
                <a:latin typeface="+mn-lt"/>
              </a:rPr>
              <a:t>meddygaeth</a:t>
            </a:r>
            <a:endParaRPr lang="en-GB" sz="1800" dirty="0">
              <a:solidFill>
                <a:schemeClr val="bg1"/>
              </a:solidFill>
              <a:latin typeface="+mn-lt"/>
            </a:endParaRPr>
          </a:p>
        </p:txBody>
      </p:sp>
      <p:sp>
        <p:nvSpPr>
          <p:cNvPr id="7" name="Title Placeholder 6">
            <a:extLst>
              <a:ext uri="{FF2B5EF4-FFF2-40B4-BE49-F238E27FC236}">
                <a16:creationId xmlns:a16="http://schemas.microsoft.com/office/drawing/2014/main" id="{3A4344B5-389B-447B-A7A7-19D1566A178C}"/>
              </a:ext>
            </a:extLst>
          </p:cNvPr>
          <p:cNvSpPr>
            <a:spLocks noGrp="1"/>
          </p:cNvSpPr>
          <p:nvPr>
            <p:ph type="title"/>
          </p:nvPr>
        </p:nvSpPr>
        <p:spPr>
          <a:xfrm>
            <a:off x="2387600" y="143727"/>
            <a:ext cx="9665259" cy="7706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05248B68-7EAC-45FE-8E48-EFA2A1D7FB39}"/>
              </a:ext>
            </a:extLst>
          </p:cNvPr>
          <p:cNvSpPr>
            <a:spLocks noGrp="1"/>
          </p:cNvSpPr>
          <p:nvPr>
            <p:ph type="dt" sz="half" idx="2"/>
          </p:nvPr>
        </p:nvSpPr>
        <p:spPr>
          <a:xfrm>
            <a:off x="139049" y="6426993"/>
            <a:ext cx="2743200" cy="365125"/>
          </a:xfrm>
          <a:prstGeom prst="rect">
            <a:avLst/>
          </a:prstGeom>
        </p:spPr>
        <p:txBody>
          <a:bodyPr vert="horz" lIns="91440" tIns="45720" rIns="91440" bIns="45720" rtlCol="0" anchor="ctr"/>
          <a:lstStyle>
            <a:lvl1pPr algn="l">
              <a:defRPr sz="1800">
                <a:solidFill>
                  <a:schemeClr val="bg1"/>
                </a:solidFill>
              </a:defRPr>
            </a:lvl1pPr>
          </a:lstStyle>
          <a:p>
            <a:fld id="{2DAF63EB-A57D-4122-B6B2-829BA2D76FA6}" type="datetime6">
              <a:rPr lang="en-GB" smtClean="0"/>
              <a:t>March 25</a:t>
            </a:fld>
            <a:endParaRPr lang="en-GB" dirty="0"/>
          </a:p>
        </p:txBody>
      </p:sp>
    </p:spTree>
    <p:extLst>
      <p:ext uri="{BB962C8B-B14F-4D97-AF65-F5344CB8AC3E}">
        <p14:creationId xmlns:p14="http://schemas.microsoft.com/office/powerpoint/2010/main" val="374445432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fontAlgn="base" hangingPunct="1">
        <a:spcBef>
          <a:spcPct val="0"/>
        </a:spcBef>
        <a:spcAft>
          <a:spcPct val="0"/>
        </a:spcAft>
        <a:defRPr sz="3200" kern="1200">
          <a:solidFill>
            <a:schemeClr val="bg1"/>
          </a:solidFill>
          <a:latin typeface="+mn-lt"/>
          <a:ea typeface="+mj-ea"/>
          <a:cs typeface="+mj-cs"/>
        </a:defRPr>
      </a:lvl1pPr>
      <a:lvl2pPr algn="l" defTabSz="457200" rtl="0" eaLnBrk="1" fontAlgn="base" hangingPunct="1">
        <a:spcBef>
          <a:spcPct val="0"/>
        </a:spcBef>
        <a:spcAft>
          <a:spcPct val="0"/>
        </a:spcAft>
        <a:defRPr sz="3200">
          <a:solidFill>
            <a:schemeClr val="tx1"/>
          </a:solidFill>
          <a:latin typeface="Franklin Gothic Medium" charset="0"/>
        </a:defRPr>
      </a:lvl2pPr>
      <a:lvl3pPr algn="l" defTabSz="457200" rtl="0" eaLnBrk="1" fontAlgn="base" hangingPunct="1">
        <a:spcBef>
          <a:spcPct val="0"/>
        </a:spcBef>
        <a:spcAft>
          <a:spcPct val="0"/>
        </a:spcAft>
        <a:defRPr sz="3200">
          <a:solidFill>
            <a:schemeClr val="tx1"/>
          </a:solidFill>
          <a:latin typeface="Franklin Gothic Medium" charset="0"/>
        </a:defRPr>
      </a:lvl3pPr>
      <a:lvl4pPr algn="l" defTabSz="457200" rtl="0" eaLnBrk="1" fontAlgn="base" hangingPunct="1">
        <a:spcBef>
          <a:spcPct val="0"/>
        </a:spcBef>
        <a:spcAft>
          <a:spcPct val="0"/>
        </a:spcAft>
        <a:defRPr sz="3200">
          <a:solidFill>
            <a:schemeClr val="tx1"/>
          </a:solidFill>
          <a:latin typeface="Franklin Gothic Medium" charset="0"/>
        </a:defRPr>
      </a:lvl4pPr>
      <a:lvl5pPr algn="l" defTabSz="457200" rtl="0" eaLnBrk="1" fontAlgn="base" hangingPunct="1">
        <a:spcBef>
          <a:spcPct val="0"/>
        </a:spcBef>
        <a:spcAft>
          <a:spcPct val="0"/>
        </a:spcAft>
        <a:defRPr sz="3200">
          <a:solidFill>
            <a:schemeClr val="tx1"/>
          </a:solidFill>
          <a:latin typeface="Franklin Gothic Medium" charset="0"/>
        </a:defRPr>
      </a:lvl5pPr>
      <a:lvl6pPr marL="457200" algn="l" defTabSz="457200" rtl="0" eaLnBrk="1" fontAlgn="base" hangingPunct="1">
        <a:spcBef>
          <a:spcPct val="0"/>
        </a:spcBef>
        <a:spcAft>
          <a:spcPct val="0"/>
        </a:spcAft>
        <a:defRPr sz="3200">
          <a:solidFill>
            <a:schemeClr val="tx1"/>
          </a:solidFill>
          <a:latin typeface="Franklin Gothic Medium" charset="0"/>
        </a:defRPr>
      </a:lvl6pPr>
      <a:lvl7pPr marL="914400" algn="l" defTabSz="457200" rtl="0" eaLnBrk="1" fontAlgn="base" hangingPunct="1">
        <a:spcBef>
          <a:spcPct val="0"/>
        </a:spcBef>
        <a:spcAft>
          <a:spcPct val="0"/>
        </a:spcAft>
        <a:defRPr sz="3200">
          <a:solidFill>
            <a:schemeClr val="tx1"/>
          </a:solidFill>
          <a:latin typeface="Franklin Gothic Medium" charset="0"/>
        </a:defRPr>
      </a:lvl7pPr>
      <a:lvl8pPr marL="1371600" algn="l" defTabSz="457200" rtl="0" eaLnBrk="1" fontAlgn="base" hangingPunct="1">
        <a:spcBef>
          <a:spcPct val="0"/>
        </a:spcBef>
        <a:spcAft>
          <a:spcPct val="0"/>
        </a:spcAft>
        <a:defRPr sz="3200">
          <a:solidFill>
            <a:schemeClr val="tx1"/>
          </a:solidFill>
          <a:latin typeface="Franklin Gothic Medium" charset="0"/>
        </a:defRPr>
      </a:lvl8pPr>
      <a:lvl9pPr marL="1828800" algn="l" defTabSz="457200" rtl="0" eaLnBrk="1" fontAlgn="base" hangingPunct="1">
        <a:spcBef>
          <a:spcPct val="0"/>
        </a:spcBef>
        <a:spcAft>
          <a:spcPct val="0"/>
        </a:spcAft>
        <a:defRPr sz="3200">
          <a:solidFill>
            <a:schemeClr val="tx1"/>
          </a:solidFill>
          <a:latin typeface="Franklin Gothic Medium"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Franklin Gothic Book"/>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Franklin Gothic Book"/>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Franklin Gothic Book"/>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Franklin Gothic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g"/><Relationship Id="rId1" Type="http://schemas.openxmlformats.org/officeDocument/2006/relationships/slideLayout" Target="../slideLayouts/slideLayout10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628F-8318-0EA4-D836-55CD57EDDCAA}"/>
              </a:ext>
            </a:extLst>
          </p:cNvPr>
          <p:cNvSpPr>
            <a:spLocks noGrp="1"/>
          </p:cNvSpPr>
          <p:nvPr>
            <p:ph type="title"/>
          </p:nvPr>
        </p:nvSpPr>
        <p:spPr/>
        <p:txBody>
          <a:bodyPr anchor="ctr">
            <a:normAutofit/>
          </a:bodyPr>
          <a:lstStyle/>
          <a:p>
            <a:r>
              <a:rPr lang="en-GB" dirty="0">
                <a:effectLst/>
              </a:rPr>
              <a:t>Fostering Professionalism: Role Modelling and Addressing Student and Faculty Behaviours</a:t>
            </a:r>
            <a:endParaRPr lang="en-GB" dirty="0"/>
          </a:p>
        </p:txBody>
      </p:sp>
      <p:sp>
        <p:nvSpPr>
          <p:cNvPr id="8" name="Text Placeholder 2">
            <a:extLst>
              <a:ext uri="{FF2B5EF4-FFF2-40B4-BE49-F238E27FC236}">
                <a16:creationId xmlns:a16="http://schemas.microsoft.com/office/drawing/2014/main" id="{DC45B441-622F-8367-4B22-522544F0FB49}"/>
              </a:ext>
            </a:extLst>
          </p:cNvPr>
          <p:cNvSpPr>
            <a:spLocks noGrp="1"/>
          </p:cNvSpPr>
          <p:nvPr>
            <p:ph type="body" sz="quarter" idx="11"/>
          </p:nvPr>
        </p:nvSpPr>
        <p:spPr/>
        <p:txBody>
          <a:bodyPr/>
          <a:lstStyle/>
          <a:p>
            <a:r>
              <a:rPr lang="en-US" dirty="0"/>
              <a:t>Dr Sarju Patel</a:t>
            </a:r>
          </a:p>
          <a:p>
            <a:r>
              <a:rPr lang="en-US" dirty="0"/>
              <a:t>Year 2 Director MBBCH</a:t>
            </a:r>
          </a:p>
          <a:p>
            <a:r>
              <a:rPr lang="en-US" dirty="0"/>
              <a:t>Cardiff University School of Medicine</a:t>
            </a:r>
          </a:p>
        </p:txBody>
      </p:sp>
    </p:spTree>
    <p:extLst>
      <p:ext uri="{BB962C8B-B14F-4D97-AF65-F5344CB8AC3E}">
        <p14:creationId xmlns:p14="http://schemas.microsoft.com/office/powerpoint/2010/main" val="38437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7EA4E-812A-550E-6860-DC3886EAA24E}"/>
              </a:ext>
            </a:extLst>
          </p:cNvPr>
          <p:cNvSpPr>
            <a:spLocks noGrp="1"/>
          </p:cNvSpPr>
          <p:nvPr>
            <p:ph type="title"/>
          </p:nvPr>
        </p:nvSpPr>
        <p:spPr>
          <a:xfrm>
            <a:off x="2387600" y="143727"/>
            <a:ext cx="9665259" cy="770600"/>
          </a:xfrm>
        </p:spPr>
        <p:txBody>
          <a:bodyPr anchor="ctr">
            <a:normAutofit/>
          </a:bodyPr>
          <a:lstStyle/>
          <a:p>
            <a:r>
              <a:rPr lang="en-GB" dirty="0"/>
              <a:t>Conclusion &amp; Takeaways</a:t>
            </a:r>
          </a:p>
        </p:txBody>
      </p:sp>
      <p:graphicFrame>
        <p:nvGraphicFramePr>
          <p:cNvPr id="5" name="Content Placeholder 1">
            <a:extLst>
              <a:ext uri="{FF2B5EF4-FFF2-40B4-BE49-F238E27FC236}">
                <a16:creationId xmlns:a16="http://schemas.microsoft.com/office/drawing/2014/main" id="{7DE63E73-ECF3-4B4F-CFD1-906AAABF8EBC}"/>
              </a:ext>
            </a:extLst>
          </p:cNvPr>
          <p:cNvGraphicFramePr>
            <a:graphicFrameLocks noGrp="1"/>
          </p:cNvGraphicFramePr>
          <p:nvPr>
            <p:ph idx="1"/>
            <p:extLst>
              <p:ext uri="{D42A27DB-BD31-4B8C-83A1-F6EECF244321}">
                <p14:modId xmlns:p14="http://schemas.microsoft.com/office/powerpoint/2010/main" val="298623857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177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BBDBC-2BB3-096D-AC3E-FCDCC377714E}"/>
              </a:ext>
            </a:extLst>
          </p:cNvPr>
          <p:cNvSpPr>
            <a:spLocks noGrp="1"/>
          </p:cNvSpPr>
          <p:nvPr>
            <p:ph idx="1"/>
          </p:nvPr>
        </p:nvSpPr>
        <p:spPr/>
        <p:txBody>
          <a:bodyPr/>
          <a:lstStyle/>
          <a:p>
            <a:pPr>
              <a:buNone/>
            </a:pPr>
            <a:r>
              <a:rPr lang="en-GB" sz="1800" b="1" i="1" dirty="0">
                <a:solidFill>
                  <a:srgbClr val="000000"/>
                </a:solidFill>
                <a:effectLst/>
                <a:latin typeface="Aptos" panose="020B0004020202020204" pitchFamily="34" charset="0"/>
                <a:ea typeface="Aptos" panose="020B0004020202020204" pitchFamily="34" charset="0"/>
              </a:rPr>
              <a:t>Professional Behaviour Expectations</a:t>
            </a:r>
            <a:endParaRPr lang="en-GB" sz="1800" dirty="0">
              <a:solidFill>
                <a:srgbClr val="000000"/>
              </a:solidFill>
              <a:effectLst/>
              <a:latin typeface="Arial" panose="020B0604020202020204" pitchFamily="34" charset="0"/>
              <a:ea typeface="Aptos" panose="020B0004020202020204" pitchFamily="34" charset="0"/>
            </a:endParaRPr>
          </a:p>
          <a:p>
            <a:pPr marL="0" indent="0">
              <a:buNone/>
            </a:pPr>
            <a:r>
              <a:rPr lang="en-GB" sz="1800" i="1" dirty="0">
                <a:solidFill>
                  <a:srgbClr val="000000"/>
                </a:solidFill>
                <a:effectLst/>
                <a:latin typeface="Aptos" panose="020B0004020202020204" pitchFamily="34" charset="0"/>
                <a:ea typeface="Aptos" panose="020B0004020202020204" pitchFamily="34" charset="0"/>
              </a:rPr>
              <a:t>It has come to my attention that during a recent lecture, inappropriate language was used when describing individuals in examples. I was disappointed to learn that some of you chose to laugh at remarks made at the expense of others. While we may not always have control over the words or actions of others, we do have control over how we respond. As future clinicians, you have a responsibility to uphold the highest standards of professionalism, not only in your direct interactions but also in how you respond to the behaviours around you and, by doing so, are able to foster an environment where everyone is treated with respect and dignity. This includes standing against behaviours and attitudes that ridicules, belittles, or undermines others.  I therefore ask those who chose to laugh to take a moment to reflect on how they would feel if they were the one being spoken about in a derogatory manner and, the message it send when you set yourself above others.</a:t>
            </a:r>
            <a:endParaRPr lang="en-GB" sz="1800" dirty="0">
              <a:solidFill>
                <a:srgbClr val="000000"/>
              </a:solidFill>
              <a:effectLst/>
              <a:latin typeface="Arial" panose="020B0604020202020204" pitchFamily="34" charset="0"/>
              <a:ea typeface="Aptos" panose="020B0004020202020204" pitchFamily="34" charset="0"/>
            </a:endParaRPr>
          </a:p>
          <a:p>
            <a:pPr>
              <a:buNone/>
            </a:pPr>
            <a:r>
              <a:rPr lang="en-GB" sz="1800" i="1" dirty="0">
                <a:solidFill>
                  <a:srgbClr val="000000"/>
                </a:solidFill>
                <a:effectLst/>
                <a:latin typeface="Aptos" panose="020B0004020202020204" pitchFamily="34" charset="0"/>
                <a:ea typeface="Aptos" panose="020B0004020202020204" pitchFamily="34" charset="0"/>
              </a:rPr>
              <a:t> </a:t>
            </a:r>
            <a:endParaRPr lang="en-GB" sz="1800" dirty="0">
              <a:solidFill>
                <a:srgbClr val="000000"/>
              </a:solidFill>
              <a:effectLst/>
              <a:latin typeface="Arial" panose="020B0604020202020204" pitchFamily="34" charset="0"/>
              <a:ea typeface="Aptos" panose="020B0004020202020204" pitchFamily="34" charset="0"/>
            </a:endParaRPr>
          </a:p>
          <a:p>
            <a:pPr marL="0" indent="0">
              <a:buNone/>
            </a:pPr>
            <a:r>
              <a:rPr lang="en-GB" sz="1800" i="1" dirty="0">
                <a:solidFill>
                  <a:srgbClr val="000000"/>
                </a:solidFill>
                <a:effectLst/>
                <a:latin typeface="Aptos" panose="020B0004020202020204" pitchFamily="34" charset="0"/>
                <a:ea typeface="Aptos" panose="020B0004020202020204" pitchFamily="34" charset="0"/>
              </a:rPr>
              <a:t>Finally, I encourage each of you to be mindful of your role in shaping a culture of respect, both within your academic environment and in your future careers.  </a:t>
            </a:r>
            <a:endParaRPr lang="en-GB" sz="1800" dirty="0">
              <a:solidFill>
                <a:srgbClr val="000000"/>
              </a:solidFill>
              <a:effectLst/>
              <a:latin typeface="Arial" panose="020B0604020202020204" pitchFamily="34" charset="0"/>
              <a:ea typeface="Aptos" panose="020B0004020202020204" pitchFamily="34" charset="0"/>
            </a:endParaRPr>
          </a:p>
          <a:p>
            <a:endParaRPr lang="en-GB" dirty="0"/>
          </a:p>
        </p:txBody>
      </p:sp>
      <p:sp>
        <p:nvSpPr>
          <p:cNvPr id="3" name="Title 2">
            <a:extLst>
              <a:ext uri="{FF2B5EF4-FFF2-40B4-BE49-F238E27FC236}">
                <a16:creationId xmlns:a16="http://schemas.microsoft.com/office/drawing/2014/main" id="{F2A7D992-6693-5F03-9A3F-139F789DC76A}"/>
              </a:ext>
            </a:extLst>
          </p:cNvPr>
          <p:cNvSpPr>
            <a:spLocks noGrp="1"/>
          </p:cNvSpPr>
          <p:nvPr>
            <p:ph type="title"/>
          </p:nvPr>
        </p:nvSpPr>
        <p:spPr/>
        <p:txBody>
          <a:bodyPr/>
          <a:lstStyle/>
          <a:p>
            <a:r>
              <a:rPr lang="en-GB" dirty="0"/>
              <a:t>Student Reflection</a:t>
            </a:r>
          </a:p>
        </p:txBody>
      </p:sp>
    </p:spTree>
    <p:extLst>
      <p:ext uri="{BB962C8B-B14F-4D97-AF65-F5344CB8AC3E}">
        <p14:creationId xmlns:p14="http://schemas.microsoft.com/office/powerpoint/2010/main" val="191378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69808-E432-A5B7-BC0B-0E4055AA488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558F9E-8BDD-C753-E841-D6CE49F18289}"/>
              </a:ext>
            </a:extLst>
          </p:cNvPr>
          <p:cNvSpPr>
            <a:spLocks noGrp="1"/>
          </p:cNvSpPr>
          <p:nvPr>
            <p:ph idx="1"/>
          </p:nvPr>
        </p:nvSpPr>
        <p:spPr/>
        <p:txBody>
          <a:bodyPr/>
          <a:lstStyle/>
          <a:p>
            <a:pPr>
              <a:buNone/>
            </a:pPr>
            <a:r>
              <a:rPr lang="en-GB" sz="1800" b="1" i="1" dirty="0">
                <a:solidFill>
                  <a:srgbClr val="000000"/>
                </a:solidFill>
                <a:effectLst/>
                <a:latin typeface="Aptos" panose="020B0004020202020204" pitchFamily="34" charset="0"/>
                <a:ea typeface="Aptos" panose="020B0004020202020204" pitchFamily="34" charset="0"/>
              </a:rPr>
              <a:t>Professional Behaviour Expectations</a:t>
            </a:r>
            <a:endParaRPr lang="en-GB" sz="1800" dirty="0">
              <a:solidFill>
                <a:srgbClr val="000000"/>
              </a:solidFill>
              <a:effectLst/>
              <a:latin typeface="Arial" panose="020B0604020202020204" pitchFamily="34" charset="0"/>
              <a:ea typeface="Aptos" panose="020B0004020202020204" pitchFamily="34" charset="0"/>
            </a:endParaRPr>
          </a:p>
          <a:p>
            <a:pPr marL="0" indent="0">
              <a:buNone/>
            </a:pPr>
            <a:r>
              <a:rPr lang="en-US" sz="1800" i="1" dirty="0">
                <a:solidFill>
                  <a:srgbClr val="000000"/>
                </a:solidFill>
                <a:effectLst/>
                <a:latin typeface="Aptos" panose="020B0004020202020204" pitchFamily="34" charset="0"/>
                <a:ea typeface="Aptos" panose="020B0004020202020204" pitchFamily="34" charset="0"/>
              </a:rPr>
              <a:t>Unfortunately, the incident in question was as a result of language used by the lecturer and this is not the first time this academic year this has been raised as an issue by students. I feel strongly that we role model the </a:t>
            </a:r>
            <a:r>
              <a:rPr lang="en-US" sz="1800" i="1" dirty="0" err="1">
                <a:solidFill>
                  <a:srgbClr val="000000"/>
                </a:solidFill>
                <a:effectLst/>
                <a:latin typeface="Aptos" panose="020B0004020202020204" pitchFamily="34" charset="0"/>
                <a:ea typeface="Aptos" panose="020B0004020202020204" pitchFamily="34" charset="0"/>
              </a:rPr>
              <a:t>behaviours</a:t>
            </a:r>
            <a:r>
              <a:rPr lang="en-US" sz="1800" i="1" dirty="0">
                <a:solidFill>
                  <a:srgbClr val="000000"/>
                </a:solidFill>
                <a:effectLst/>
                <a:latin typeface="Aptos" panose="020B0004020202020204" pitchFamily="34" charset="0"/>
                <a:ea typeface="Aptos" panose="020B0004020202020204" pitchFamily="34" charset="0"/>
              </a:rPr>
              <a:t> we expect of our students not follow the ‘do as I say not as I do’ approach. Unfortunately, we have not always met these standards…. </a:t>
            </a:r>
            <a:endParaRPr lang="en-GB" dirty="0"/>
          </a:p>
        </p:txBody>
      </p:sp>
      <p:sp>
        <p:nvSpPr>
          <p:cNvPr id="3" name="Title 2">
            <a:extLst>
              <a:ext uri="{FF2B5EF4-FFF2-40B4-BE49-F238E27FC236}">
                <a16:creationId xmlns:a16="http://schemas.microsoft.com/office/drawing/2014/main" id="{34FB65E9-D7BF-6A19-C9D1-D6AEF3D9CF15}"/>
              </a:ext>
            </a:extLst>
          </p:cNvPr>
          <p:cNvSpPr>
            <a:spLocks noGrp="1"/>
          </p:cNvSpPr>
          <p:nvPr>
            <p:ph type="title"/>
          </p:nvPr>
        </p:nvSpPr>
        <p:spPr/>
        <p:txBody>
          <a:bodyPr/>
          <a:lstStyle/>
          <a:p>
            <a:r>
              <a:rPr lang="en-GB" dirty="0"/>
              <a:t>Staff Reflection</a:t>
            </a:r>
          </a:p>
        </p:txBody>
      </p:sp>
    </p:spTree>
    <p:extLst>
      <p:ext uri="{BB962C8B-B14F-4D97-AF65-F5344CB8AC3E}">
        <p14:creationId xmlns:p14="http://schemas.microsoft.com/office/powerpoint/2010/main" val="4192555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6A6A8F-41B8-8630-DEDF-51BB061568E9}"/>
              </a:ext>
            </a:extLst>
          </p:cNvPr>
          <p:cNvSpPr>
            <a:spLocks noGrp="1"/>
          </p:cNvSpPr>
          <p:nvPr>
            <p:ph type="title"/>
          </p:nvPr>
        </p:nvSpPr>
        <p:spPr>
          <a:xfrm>
            <a:off x="2387600" y="143727"/>
            <a:ext cx="9665259" cy="770600"/>
          </a:xfrm>
        </p:spPr>
        <p:txBody>
          <a:bodyPr anchor="ctr">
            <a:normAutofit/>
          </a:bodyPr>
          <a:lstStyle/>
          <a:p>
            <a:r>
              <a:rPr lang="en-GB" dirty="0"/>
              <a:t>Why is professionalism important in medical education?</a:t>
            </a:r>
          </a:p>
        </p:txBody>
      </p:sp>
      <p:graphicFrame>
        <p:nvGraphicFramePr>
          <p:cNvPr id="7" name="Content Placeholder 1">
            <a:extLst>
              <a:ext uri="{FF2B5EF4-FFF2-40B4-BE49-F238E27FC236}">
                <a16:creationId xmlns:a16="http://schemas.microsoft.com/office/drawing/2014/main" id="{DDE2B5DB-841D-3914-6C91-1390641736D5}"/>
              </a:ext>
            </a:extLst>
          </p:cNvPr>
          <p:cNvGraphicFramePr>
            <a:graphicFrameLocks noGrp="1"/>
          </p:cNvGraphicFramePr>
          <p:nvPr>
            <p:ph idx="1"/>
            <p:extLst>
              <p:ext uri="{D42A27DB-BD31-4B8C-83A1-F6EECF244321}">
                <p14:modId xmlns:p14="http://schemas.microsoft.com/office/powerpoint/2010/main" val="389289869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22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28E225-75B1-A46F-BAC6-3E8F82D7CCF3}"/>
              </a:ext>
            </a:extLst>
          </p:cNvPr>
          <p:cNvSpPr>
            <a:spLocks noGrp="1"/>
          </p:cNvSpPr>
          <p:nvPr>
            <p:ph type="title"/>
          </p:nvPr>
        </p:nvSpPr>
        <p:spPr>
          <a:xfrm>
            <a:off x="2387600" y="143727"/>
            <a:ext cx="9665259" cy="770600"/>
          </a:xfrm>
        </p:spPr>
        <p:txBody>
          <a:bodyPr anchor="ctr">
            <a:normAutofit/>
          </a:bodyPr>
          <a:lstStyle/>
          <a:p>
            <a:r>
              <a:rPr lang="en-GB" dirty="0"/>
              <a:t>Defining Professionalism in Medicine</a:t>
            </a:r>
          </a:p>
        </p:txBody>
      </p:sp>
      <p:graphicFrame>
        <p:nvGraphicFramePr>
          <p:cNvPr id="5" name="Content Placeholder 1">
            <a:extLst>
              <a:ext uri="{FF2B5EF4-FFF2-40B4-BE49-F238E27FC236}">
                <a16:creationId xmlns:a16="http://schemas.microsoft.com/office/drawing/2014/main" id="{6A45AB71-21AC-C681-AD41-5D74E5DD8074}"/>
              </a:ext>
            </a:extLst>
          </p:cNvPr>
          <p:cNvGraphicFramePr>
            <a:graphicFrameLocks noGrp="1"/>
          </p:cNvGraphicFramePr>
          <p:nvPr>
            <p:ph idx="1"/>
            <p:extLst>
              <p:ext uri="{D42A27DB-BD31-4B8C-83A1-F6EECF244321}">
                <p14:modId xmlns:p14="http://schemas.microsoft.com/office/powerpoint/2010/main" val="3967924704"/>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59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B5C8FC-D92A-5980-C70B-8D3B21576DA4}"/>
              </a:ext>
            </a:extLst>
          </p:cNvPr>
          <p:cNvSpPr>
            <a:spLocks noGrp="1"/>
          </p:cNvSpPr>
          <p:nvPr>
            <p:ph type="title"/>
          </p:nvPr>
        </p:nvSpPr>
        <p:spPr>
          <a:xfrm>
            <a:off x="2387600" y="143727"/>
            <a:ext cx="9665259" cy="770600"/>
          </a:xfrm>
        </p:spPr>
        <p:txBody>
          <a:bodyPr anchor="ctr">
            <a:normAutofit/>
          </a:bodyPr>
          <a:lstStyle/>
          <a:p>
            <a:r>
              <a:rPr lang="en-GB" dirty="0"/>
              <a:t>Role Modelling in Professionalism</a:t>
            </a:r>
          </a:p>
        </p:txBody>
      </p:sp>
      <p:graphicFrame>
        <p:nvGraphicFramePr>
          <p:cNvPr id="5" name="Content Placeholder 1">
            <a:extLst>
              <a:ext uri="{FF2B5EF4-FFF2-40B4-BE49-F238E27FC236}">
                <a16:creationId xmlns:a16="http://schemas.microsoft.com/office/drawing/2014/main" id="{61AB69C9-03CD-34F1-4AB8-32EB2ACFA6A9}"/>
              </a:ext>
            </a:extLst>
          </p:cNvPr>
          <p:cNvGraphicFramePr>
            <a:graphicFrameLocks noGrp="1"/>
          </p:cNvGraphicFramePr>
          <p:nvPr>
            <p:ph idx="1"/>
            <p:extLst>
              <p:ext uri="{D42A27DB-BD31-4B8C-83A1-F6EECF244321}">
                <p14:modId xmlns:p14="http://schemas.microsoft.com/office/powerpoint/2010/main" val="4128262585"/>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02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4D3A6D-60F1-29DE-9E96-914F20CB59AF}"/>
              </a:ext>
            </a:extLst>
          </p:cNvPr>
          <p:cNvSpPr>
            <a:spLocks noGrp="1"/>
          </p:cNvSpPr>
          <p:nvPr>
            <p:ph type="title"/>
          </p:nvPr>
        </p:nvSpPr>
        <p:spPr>
          <a:xfrm>
            <a:off x="2387600" y="143727"/>
            <a:ext cx="9665259" cy="770600"/>
          </a:xfrm>
        </p:spPr>
        <p:txBody>
          <a:bodyPr anchor="ctr">
            <a:normAutofit/>
          </a:bodyPr>
          <a:lstStyle/>
          <a:p>
            <a:r>
              <a:rPr lang="en-GB" dirty="0"/>
              <a:t>Effective Role Modelling Strategies</a:t>
            </a:r>
          </a:p>
        </p:txBody>
      </p:sp>
      <p:graphicFrame>
        <p:nvGraphicFramePr>
          <p:cNvPr id="5" name="Content Placeholder 1">
            <a:extLst>
              <a:ext uri="{FF2B5EF4-FFF2-40B4-BE49-F238E27FC236}">
                <a16:creationId xmlns:a16="http://schemas.microsoft.com/office/drawing/2014/main" id="{8B421D98-4059-4EAE-65CF-5A18C6AB5496}"/>
              </a:ext>
            </a:extLst>
          </p:cNvPr>
          <p:cNvGraphicFramePr>
            <a:graphicFrameLocks noGrp="1"/>
          </p:cNvGraphicFramePr>
          <p:nvPr>
            <p:ph idx="1"/>
            <p:extLst>
              <p:ext uri="{D42A27DB-BD31-4B8C-83A1-F6EECF244321}">
                <p14:modId xmlns:p14="http://schemas.microsoft.com/office/powerpoint/2010/main" val="117423172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516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artoon of two people yelling at a person&#10;&#10;AI-generated content may be incorrect.">
            <a:extLst>
              <a:ext uri="{FF2B5EF4-FFF2-40B4-BE49-F238E27FC236}">
                <a16:creationId xmlns:a16="http://schemas.microsoft.com/office/drawing/2014/main" id="{FE6C5D1F-6FC4-5E38-3300-7C5756FDDD47}"/>
              </a:ext>
            </a:extLst>
          </p:cNvPr>
          <p:cNvPicPr>
            <a:picLocks noGrp="1" noChangeAspect="1"/>
          </p:cNvPicPr>
          <p:nvPr>
            <p:ph sz="half" idx="11"/>
          </p:nvPr>
        </p:nvPicPr>
        <p:blipFill>
          <a:blip r:embed="rId2">
            <a:extLst>
              <a:ext uri="{28A0092B-C50C-407E-A947-70E740481C1C}">
                <a14:useLocalDpi xmlns:a14="http://schemas.microsoft.com/office/drawing/2010/main" val="0"/>
              </a:ext>
            </a:extLst>
          </a:blip>
          <a:stretch>
            <a:fillRect/>
          </a:stretch>
        </p:blipFill>
        <p:spPr>
          <a:xfrm>
            <a:off x="546932" y="1956619"/>
            <a:ext cx="4208999" cy="3209976"/>
          </a:xfrm>
        </p:spPr>
      </p:pic>
      <p:sp>
        <p:nvSpPr>
          <p:cNvPr id="3" name="Title 2">
            <a:extLst>
              <a:ext uri="{FF2B5EF4-FFF2-40B4-BE49-F238E27FC236}">
                <a16:creationId xmlns:a16="http://schemas.microsoft.com/office/drawing/2014/main" id="{02176539-CD82-8A0A-2999-FF363E618DCE}"/>
              </a:ext>
            </a:extLst>
          </p:cNvPr>
          <p:cNvSpPr>
            <a:spLocks noGrp="1"/>
          </p:cNvSpPr>
          <p:nvPr>
            <p:ph type="title"/>
          </p:nvPr>
        </p:nvSpPr>
        <p:spPr>
          <a:xfrm>
            <a:off x="2387600" y="143727"/>
            <a:ext cx="9665259" cy="770600"/>
          </a:xfrm>
        </p:spPr>
        <p:txBody>
          <a:bodyPr anchor="ctr">
            <a:normAutofit/>
          </a:bodyPr>
          <a:lstStyle/>
          <a:p>
            <a:r>
              <a:rPr lang="en-GB" dirty="0"/>
              <a:t>Recognising and Addressing Unprofessional Behaviour</a:t>
            </a:r>
          </a:p>
        </p:txBody>
      </p:sp>
      <p:graphicFrame>
        <p:nvGraphicFramePr>
          <p:cNvPr id="5" name="Content Placeholder 1">
            <a:extLst>
              <a:ext uri="{FF2B5EF4-FFF2-40B4-BE49-F238E27FC236}">
                <a16:creationId xmlns:a16="http://schemas.microsoft.com/office/drawing/2014/main" id="{C7AAF1B6-E245-66CB-842A-8E653EE89E69}"/>
              </a:ext>
            </a:extLst>
          </p:cNvPr>
          <p:cNvGraphicFramePr>
            <a:graphicFrameLocks noGrp="1"/>
          </p:cNvGraphicFramePr>
          <p:nvPr>
            <p:ph idx="1"/>
            <p:extLst>
              <p:ext uri="{D42A27DB-BD31-4B8C-83A1-F6EECF244321}">
                <p14:modId xmlns:p14="http://schemas.microsoft.com/office/powerpoint/2010/main" val="3117369362"/>
              </p:ext>
            </p:extLst>
          </p:nvPr>
        </p:nvGraphicFramePr>
        <p:xfrm>
          <a:off x="5183187" y="1624716"/>
          <a:ext cx="6461881" cy="423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13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BBADF7-E913-533D-06FF-CBA058372707}"/>
              </a:ext>
            </a:extLst>
          </p:cNvPr>
          <p:cNvSpPr>
            <a:spLocks noGrp="1"/>
          </p:cNvSpPr>
          <p:nvPr>
            <p:ph type="title"/>
          </p:nvPr>
        </p:nvSpPr>
        <p:spPr>
          <a:xfrm>
            <a:off x="2387600" y="143727"/>
            <a:ext cx="9665259" cy="770600"/>
          </a:xfrm>
        </p:spPr>
        <p:txBody>
          <a:bodyPr anchor="ctr">
            <a:normAutofit/>
          </a:bodyPr>
          <a:lstStyle/>
          <a:p>
            <a:r>
              <a:rPr lang="en-GB" dirty="0"/>
              <a:t>Framework for Addressing Behaviour</a:t>
            </a:r>
          </a:p>
        </p:txBody>
      </p:sp>
      <p:graphicFrame>
        <p:nvGraphicFramePr>
          <p:cNvPr id="5" name="Content Placeholder 1">
            <a:extLst>
              <a:ext uri="{FF2B5EF4-FFF2-40B4-BE49-F238E27FC236}">
                <a16:creationId xmlns:a16="http://schemas.microsoft.com/office/drawing/2014/main" id="{16B300C8-B22A-A259-8E86-C414FF3447C8}"/>
              </a:ext>
            </a:extLst>
          </p:cNvPr>
          <p:cNvGraphicFramePr>
            <a:graphicFrameLocks noGrp="1"/>
          </p:cNvGraphicFramePr>
          <p:nvPr>
            <p:ph idx="1"/>
            <p:extLst>
              <p:ext uri="{D42A27DB-BD31-4B8C-83A1-F6EECF244321}">
                <p14:modId xmlns:p14="http://schemas.microsoft.com/office/powerpoint/2010/main" val="327887491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8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32C697-0A78-057D-9167-1469ED233B86}"/>
              </a:ext>
            </a:extLst>
          </p:cNvPr>
          <p:cNvSpPr>
            <a:spLocks noGrp="1"/>
          </p:cNvSpPr>
          <p:nvPr>
            <p:ph type="title"/>
          </p:nvPr>
        </p:nvSpPr>
        <p:spPr>
          <a:xfrm>
            <a:off x="2387600" y="143727"/>
            <a:ext cx="9665259" cy="770600"/>
          </a:xfrm>
        </p:spPr>
        <p:txBody>
          <a:bodyPr anchor="ctr">
            <a:normAutofit/>
          </a:bodyPr>
          <a:lstStyle/>
          <a:p>
            <a:r>
              <a:rPr lang="en-GB" dirty="0"/>
              <a:t>Faculty Responsibilities</a:t>
            </a:r>
          </a:p>
        </p:txBody>
      </p:sp>
      <p:graphicFrame>
        <p:nvGraphicFramePr>
          <p:cNvPr id="5" name="Content Placeholder 1">
            <a:extLst>
              <a:ext uri="{FF2B5EF4-FFF2-40B4-BE49-F238E27FC236}">
                <a16:creationId xmlns:a16="http://schemas.microsoft.com/office/drawing/2014/main" id="{AAD02E07-58C5-22B0-189E-F386F146655E}"/>
              </a:ext>
            </a:extLst>
          </p:cNvPr>
          <p:cNvGraphicFramePr>
            <a:graphicFrameLocks noGrp="1"/>
          </p:cNvGraphicFramePr>
          <p:nvPr>
            <p:ph idx="1"/>
            <p:extLst>
              <p:ext uri="{D42A27DB-BD31-4B8C-83A1-F6EECF244321}">
                <p14:modId xmlns:p14="http://schemas.microsoft.com/office/powerpoint/2010/main" val="3064044108"/>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9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D05222-2BD6-7FCF-6345-29FB01D57B2A}"/>
              </a:ext>
            </a:extLst>
          </p:cNvPr>
          <p:cNvSpPr>
            <a:spLocks noGrp="1"/>
          </p:cNvSpPr>
          <p:nvPr>
            <p:ph type="title"/>
          </p:nvPr>
        </p:nvSpPr>
        <p:spPr>
          <a:xfrm>
            <a:off x="2387600" y="143727"/>
            <a:ext cx="9665259" cy="770600"/>
          </a:xfrm>
        </p:spPr>
        <p:txBody>
          <a:bodyPr anchor="ctr">
            <a:normAutofit/>
          </a:bodyPr>
          <a:lstStyle/>
          <a:p>
            <a:r>
              <a:rPr lang="en-GB" dirty="0"/>
              <a:t>Student Responsibilities</a:t>
            </a:r>
          </a:p>
        </p:txBody>
      </p:sp>
      <p:graphicFrame>
        <p:nvGraphicFramePr>
          <p:cNvPr id="5" name="Content Placeholder 1">
            <a:extLst>
              <a:ext uri="{FF2B5EF4-FFF2-40B4-BE49-F238E27FC236}">
                <a16:creationId xmlns:a16="http://schemas.microsoft.com/office/drawing/2014/main" id="{26A9D6C8-C8F0-7163-4F45-DAFC7B7E0059}"/>
              </a:ext>
            </a:extLst>
          </p:cNvPr>
          <p:cNvGraphicFramePr>
            <a:graphicFrameLocks noGrp="1"/>
          </p:cNvGraphicFramePr>
          <p:nvPr>
            <p:ph idx="1"/>
            <p:extLst>
              <p:ext uri="{D42A27DB-BD31-4B8C-83A1-F6EECF244321}">
                <p14:modId xmlns:p14="http://schemas.microsoft.com/office/powerpoint/2010/main" val="377437774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233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1_C21 follow on slide">
  <a:themeElements>
    <a:clrScheme name="Custom 1">
      <a:dk1>
        <a:srgbClr val="000000"/>
      </a:dk1>
      <a:lt1>
        <a:srgbClr val="FFFFFF"/>
      </a:lt1>
      <a:dk2>
        <a:srgbClr val="1F497D"/>
      </a:dk2>
      <a:lt2>
        <a:srgbClr val="EEECE1"/>
      </a:lt2>
      <a:accent1>
        <a:srgbClr val="4F81BD"/>
      </a:accent1>
      <a:accent2>
        <a:srgbClr val="C0504D"/>
      </a:accent2>
      <a:accent3>
        <a:srgbClr val="9AB95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21 blank template minus squiggle Ysgol Meddygaeth 02" id="{E8777BBA-5D9A-4086-ACB7-B9CDF38B3E3A}" vid="{C7CCC6CD-8A36-47F0-BCFD-0A8A33D4CF06}"/>
    </a:ext>
  </a:extLst>
</a:theme>
</file>

<file path=ppt/theme/theme2.xml><?xml version="1.0" encoding="utf-8"?>
<a:theme xmlns:a="http://schemas.openxmlformats.org/drawingml/2006/main" name="1_10390 PPT Template School of Med 13042016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21 blank template minus squiggle Ysgol Meddygaeth 02" id="{E8777BBA-5D9A-4086-ACB7-B9CDF38B3E3A}" vid="{EE2E9A8F-16DA-4D5C-B8B6-CDCC200824DD}"/>
    </a:ext>
  </a:extLst>
</a:theme>
</file>

<file path=ppt/theme/theme3.xml><?xml version="1.0" encoding="utf-8"?>
<a:theme xmlns:a="http://schemas.openxmlformats.org/drawingml/2006/main" name="2_C21 follow on slide">
  <a:themeElements>
    <a:clrScheme name="Custom 1">
      <a:dk1>
        <a:srgbClr val="000000"/>
      </a:dk1>
      <a:lt1>
        <a:srgbClr val="FFFFFF"/>
      </a:lt1>
      <a:dk2>
        <a:srgbClr val="1F497D"/>
      </a:dk2>
      <a:lt2>
        <a:srgbClr val="EEECE1"/>
      </a:lt2>
      <a:accent1>
        <a:srgbClr val="4F81BD"/>
      </a:accent1>
      <a:accent2>
        <a:srgbClr val="C0504D"/>
      </a:accent2>
      <a:accent3>
        <a:srgbClr val="9AB95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missions C21PresentationTemplate April 2016 opening slide lime green" id="{D262A03D-3A38-6D45-9930-85C899F10114}" vid="{BDADCC3A-2167-B24E-A925-7DC243693715}"/>
    </a:ext>
  </a:extLst>
</a:theme>
</file>

<file path=ppt/theme/theme4.xml><?xml version="1.0" encoding="utf-8"?>
<a:theme xmlns:a="http://schemas.openxmlformats.org/drawingml/2006/main" name="2_10390 PPT Template School of Med 13042016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missions C21PresentationTemplate April 2016 opening slide lime green" id="{D262A03D-3A38-6D45-9930-85C899F10114}" vid="{8274640C-71C7-524E-8FD6-6996C27664BE}"/>
    </a:ext>
  </a:extLst>
</a:theme>
</file>

<file path=ppt/theme/theme5.xml><?xml version="1.0" encoding="utf-8"?>
<a:theme xmlns:a="http://schemas.openxmlformats.org/drawingml/2006/main" name="3_C21 follow on slide">
  <a:themeElements>
    <a:clrScheme name="Custom 1">
      <a:dk1>
        <a:srgbClr val="000000"/>
      </a:dk1>
      <a:lt1>
        <a:srgbClr val="FFFFFF"/>
      </a:lt1>
      <a:dk2>
        <a:srgbClr val="1F497D"/>
      </a:dk2>
      <a:lt2>
        <a:srgbClr val="EEECE1"/>
      </a:lt2>
      <a:accent1>
        <a:srgbClr val="4F81BD"/>
      </a:accent1>
      <a:accent2>
        <a:srgbClr val="C0504D"/>
      </a:accent2>
      <a:accent3>
        <a:srgbClr val="9AB95C"/>
      </a:accent3>
      <a:accent4>
        <a:srgbClr val="8064A2"/>
      </a:accent4>
      <a:accent5>
        <a:srgbClr val="4BACC6"/>
      </a:accent5>
      <a:accent6>
        <a:srgbClr val="F79646"/>
      </a:accent6>
      <a:hlink>
        <a:srgbClr val="0000FF"/>
      </a:hlink>
      <a:folHlink>
        <a:srgbClr val="800080"/>
      </a:folHlink>
    </a:clrScheme>
    <a:fontScheme name="Cardiff Uni">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hool of Medicine Powerpoint Template-KieranPC" id="{2FEF8B0F-637D-4392-BC07-584B14C80F53}" vid="{3C428CCD-208A-4E31-8484-C195B897A436}"/>
    </a:ext>
  </a:extLst>
</a:theme>
</file>

<file path=ppt/theme/theme6.xml><?xml version="1.0" encoding="utf-8"?>
<a:theme xmlns:a="http://schemas.openxmlformats.org/drawingml/2006/main" name="4_C21 follow on slide">
  <a:themeElements>
    <a:clrScheme name="Custom 1">
      <a:dk1>
        <a:srgbClr val="000000"/>
      </a:dk1>
      <a:lt1>
        <a:srgbClr val="FFFFFF"/>
      </a:lt1>
      <a:dk2>
        <a:srgbClr val="1F497D"/>
      </a:dk2>
      <a:lt2>
        <a:srgbClr val="EEECE1"/>
      </a:lt2>
      <a:accent1>
        <a:srgbClr val="4F81BD"/>
      </a:accent1>
      <a:accent2>
        <a:srgbClr val="C0504D"/>
      </a:accent2>
      <a:accent3>
        <a:srgbClr val="9AB95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6EF2631-1DC0-4812-BA32-69946623BC25}" vid="{26FFA830-4AC1-486B-8940-B36DF9251CB3}"/>
    </a:ext>
  </a:extLst>
</a:theme>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emplate>C21 blank template minus squiggle Ysgol Meddygaeth 02</Template>
  <TotalTime>326</TotalTime>
  <Words>640</Words>
  <Application>Microsoft Office PowerPoint</Application>
  <PresentationFormat>Widescreen</PresentationFormat>
  <Paragraphs>63</Paragraphs>
  <Slides>12</Slides>
  <Notes>0</Notes>
  <HiddenSlides>3</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Aptos</vt:lpstr>
      <vt:lpstr>Arial</vt:lpstr>
      <vt:lpstr>Calibri</vt:lpstr>
      <vt:lpstr>Calibri Light</vt:lpstr>
      <vt:lpstr>Franklin Gothic Book</vt:lpstr>
      <vt:lpstr>Franklin Gothic Medium</vt:lpstr>
      <vt:lpstr>1_C21 follow on slide</vt:lpstr>
      <vt:lpstr>1_10390 PPT Template School of Med 13042016_1</vt:lpstr>
      <vt:lpstr>2_C21 follow on slide</vt:lpstr>
      <vt:lpstr>2_10390 PPT Template School of Med 13042016_1</vt:lpstr>
      <vt:lpstr>3_C21 follow on slide</vt:lpstr>
      <vt:lpstr>4_C21 follow on slide</vt:lpstr>
      <vt:lpstr>Fostering Professionalism: Role Modelling and Addressing Student and Faculty Behaviours</vt:lpstr>
      <vt:lpstr>Why is professionalism important in medical education?</vt:lpstr>
      <vt:lpstr>Defining Professionalism in Medicine</vt:lpstr>
      <vt:lpstr>Role Modelling in Professionalism</vt:lpstr>
      <vt:lpstr>Effective Role Modelling Strategies</vt:lpstr>
      <vt:lpstr>Recognising and Addressing Unprofessional Behaviour</vt:lpstr>
      <vt:lpstr>Framework for Addressing Behaviour</vt:lpstr>
      <vt:lpstr>Faculty Responsibilities</vt:lpstr>
      <vt:lpstr>Student Responsibilities</vt:lpstr>
      <vt:lpstr>Conclusion &amp; Takeaways</vt:lpstr>
      <vt:lpstr>Student Reflection</vt:lpstr>
      <vt:lpstr>Staff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Sarju Patel</dc:creator>
  <cp:lastModifiedBy>Sarju Patel</cp:lastModifiedBy>
  <cp:revision>1</cp:revision>
  <dcterms:created xsi:type="dcterms:W3CDTF">2025-03-19T13:28:42Z</dcterms:created>
  <dcterms:modified xsi:type="dcterms:W3CDTF">2025-03-26T11:29:36Z</dcterms:modified>
</cp:coreProperties>
</file>