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6" Type="http://schemas.microsoft.com/office/2020/02/relationships/classificationlabels" Target="docMetadata/LabelInfo.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67" r:id="rId5"/>
    <p:sldId id="268" r:id="rId6"/>
    <p:sldId id="269" r:id="rId7"/>
    <p:sldId id="270" r:id="rId8"/>
    <p:sldId id="272" r:id="rId9"/>
    <p:sldId id="271" r:id="rId10"/>
    <p:sldId id="277"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theme" Target="theme/theme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presProps" Target="presProps.xml" /><Relationship Id="rId20" Type="http://schemas.microsoft.com/office/2016/11/relationships/changesInfo" Target="changesInfos/changesInfo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Jones" userId="94fe7ffb-5ca5-4772-9587-1657ae2c12b4" providerId="ADAL" clId="{EFA38C85-CC4F-E64E-B7A2-8C05C6010B81}"/>
    <pc:docChg chg="undo custSel addSld delSld modSld sldOrd">
      <pc:chgData name="Kathryn Jones" userId="94fe7ffb-5ca5-4772-9587-1657ae2c12b4" providerId="ADAL" clId="{EFA38C85-CC4F-E64E-B7A2-8C05C6010B81}" dt="2023-09-13T22:47:28.532" v="707" actId="20577"/>
      <pc:docMkLst>
        <pc:docMk/>
      </pc:docMkLst>
      <pc:sldChg chg="addSp modSp mod">
        <pc:chgData name="Kathryn Jones" userId="94fe7ffb-5ca5-4772-9587-1657ae2c12b4" providerId="ADAL" clId="{EFA38C85-CC4F-E64E-B7A2-8C05C6010B81}" dt="2023-09-13T21:48:41.539" v="246" actId="1076"/>
        <pc:sldMkLst>
          <pc:docMk/>
          <pc:sldMk cId="109857222" sldId="256"/>
        </pc:sldMkLst>
        <pc:spChg chg="mod">
          <ac:chgData name="Kathryn Jones" userId="94fe7ffb-5ca5-4772-9587-1657ae2c12b4" providerId="ADAL" clId="{EFA38C85-CC4F-E64E-B7A2-8C05C6010B81}" dt="2023-09-13T21:48:23.662" v="242"/>
          <ac:spMkLst>
            <pc:docMk/>
            <pc:sldMk cId="109857222" sldId="256"/>
            <ac:spMk id="14" creationId="{9F415162-A143-37F1-1C73-1E883A0B6B11}"/>
          </ac:spMkLst>
        </pc:spChg>
        <pc:spChg chg="mod">
          <ac:chgData name="Kathryn Jones" userId="94fe7ffb-5ca5-4772-9587-1657ae2c12b4" providerId="ADAL" clId="{EFA38C85-CC4F-E64E-B7A2-8C05C6010B81}" dt="2023-09-13T21:48:23.662" v="242"/>
          <ac:spMkLst>
            <pc:docMk/>
            <pc:sldMk cId="109857222" sldId="256"/>
            <ac:spMk id="15" creationId="{80415BF4-644D-AD63-4485-4EE80AD2C076}"/>
          </ac:spMkLst>
        </pc:spChg>
        <pc:spChg chg="mod">
          <ac:chgData name="Kathryn Jones" userId="94fe7ffb-5ca5-4772-9587-1657ae2c12b4" providerId="ADAL" clId="{EFA38C85-CC4F-E64E-B7A2-8C05C6010B81}" dt="2023-09-13T21:48:23.662" v="242"/>
          <ac:spMkLst>
            <pc:docMk/>
            <pc:sldMk cId="109857222" sldId="256"/>
            <ac:spMk id="16" creationId="{361971CB-C2A4-C1DD-45B9-E897F5E3349E}"/>
          </ac:spMkLst>
        </pc:spChg>
        <pc:spChg chg="mod">
          <ac:chgData name="Kathryn Jones" userId="94fe7ffb-5ca5-4772-9587-1657ae2c12b4" providerId="ADAL" clId="{EFA38C85-CC4F-E64E-B7A2-8C05C6010B81}" dt="2023-09-13T21:48:23.662" v="242"/>
          <ac:spMkLst>
            <pc:docMk/>
            <pc:sldMk cId="109857222" sldId="256"/>
            <ac:spMk id="17" creationId="{D31A23F2-5B77-3469-2D45-D3D35369AF77}"/>
          </ac:spMkLst>
        </pc:spChg>
        <pc:grpChg chg="add mod">
          <ac:chgData name="Kathryn Jones" userId="94fe7ffb-5ca5-4772-9587-1657ae2c12b4" providerId="ADAL" clId="{EFA38C85-CC4F-E64E-B7A2-8C05C6010B81}" dt="2023-09-13T21:48:41.539" v="246" actId="1076"/>
          <ac:grpSpMkLst>
            <pc:docMk/>
            <pc:sldMk cId="109857222" sldId="256"/>
            <ac:grpSpMk id="12" creationId="{1F76DE6A-1656-532E-A0ED-2A90C4237AE7}"/>
          </ac:grpSpMkLst>
        </pc:grpChg>
        <pc:grpChg chg="add mod">
          <ac:chgData name="Kathryn Jones" userId="94fe7ffb-5ca5-4772-9587-1657ae2c12b4" providerId="ADAL" clId="{EFA38C85-CC4F-E64E-B7A2-8C05C6010B81}" dt="2023-09-13T21:48:36.906" v="245" actId="1076"/>
          <ac:grpSpMkLst>
            <pc:docMk/>
            <pc:sldMk cId="109857222" sldId="256"/>
            <ac:grpSpMk id="13" creationId="{AF0CB949-68FC-2D64-ECCE-6A3E57CFB314}"/>
          </ac:grpSpMkLst>
        </pc:grpChg>
        <pc:picChg chg="mod">
          <ac:chgData name="Kathryn Jones" userId="94fe7ffb-5ca5-4772-9587-1657ae2c12b4" providerId="ADAL" clId="{EFA38C85-CC4F-E64E-B7A2-8C05C6010B81}" dt="2023-09-13T21:48:23.662" v="242"/>
          <ac:picMkLst>
            <pc:docMk/>
            <pc:sldMk cId="109857222" sldId="256"/>
            <ac:picMk id="18" creationId="{5125E1AA-EFFC-E374-480B-A60FD044562A}"/>
          </ac:picMkLst>
        </pc:picChg>
        <pc:picChg chg="mod">
          <ac:chgData name="Kathryn Jones" userId="94fe7ffb-5ca5-4772-9587-1657ae2c12b4" providerId="ADAL" clId="{EFA38C85-CC4F-E64E-B7A2-8C05C6010B81}" dt="2023-09-13T21:48:23.662" v="242"/>
          <ac:picMkLst>
            <pc:docMk/>
            <pc:sldMk cId="109857222" sldId="256"/>
            <ac:picMk id="19" creationId="{AE260C3A-37E9-4A34-EF54-3C00EDF7E55C}"/>
          </ac:picMkLst>
        </pc:picChg>
      </pc:sldChg>
      <pc:sldChg chg="addSp delSp modSp mod">
        <pc:chgData name="Kathryn Jones" userId="94fe7ffb-5ca5-4772-9587-1657ae2c12b4" providerId="ADAL" clId="{EFA38C85-CC4F-E64E-B7A2-8C05C6010B81}" dt="2023-09-13T21:39:10.434" v="191" actId="1076"/>
        <pc:sldMkLst>
          <pc:docMk/>
          <pc:sldMk cId="1382468237" sldId="257"/>
        </pc:sldMkLst>
        <pc:spChg chg="mod">
          <ac:chgData name="Kathryn Jones" userId="94fe7ffb-5ca5-4772-9587-1657ae2c12b4" providerId="ADAL" clId="{EFA38C85-CC4F-E64E-B7A2-8C05C6010B81}" dt="2023-09-13T21:38:27.718" v="175" actId="1076"/>
          <ac:spMkLst>
            <pc:docMk/>
            <pc:sldMk cId="1382468237" sldId="257"/>
            <ac:spMk id="2" creationId="{CBDFFB79-200B-750B-B9EE-CDB2630E1D27}"/>
          </ac:spMkLst>
        </pc:spChg>
        <pc:spChg chg="del mod">
          <ac:chgData name="Kathryn Jones" userId="94fe7ffb-5ca5-4772-9587-1657ae2c12b4" providerId="ADAL" clId="{EFA38C85-CC4F-E64E-B7A2-8C05C6010B81}" dt="2023-09-13T21:36:38.533" v="162"/>
          <ac:spMkLst>
            <pc:docMk/>
            <pc:sldMk cId="1382468237" sldId="257"/>
            <ac:spMk id="3" creationId="{DDB9994B-6F1B-1502-227A-53AEA856BBBA}"/>
          </ac:spMkLst>
        </pc:spChg>
        <pc:picChg chg="add mod">
          <ac:chgData name="Kathryn Jones" userId="94fe7ffb-5ca5-4772-9587-1657ae2c12b4" providerId="ADAL" clId="{EFA38C85-CC4F-E64E-B7A2-8C05C6010B81}" dt="2023-09-13T21:38:34.517" v="176" actId="1076"/>
          <ac:picMkLst>
            <pc:docMk/>
            <pc:sldMk cId="1382468237" sldId="257"/>
            <ac:picMk id="5" creationId="{7B11BF17-B9D9-400E-7267-25A1773AA481}"/>
          </ac:picMkLst>
        </pc:picChg>
        <pc:picChg chg="add mod">
          <ac:chgData name="Kathryn Jones" userId="94fe7ffb-5ca5-4772-9587-1657ae2c12b4" providerId="ADAL" clId="{EFA38C85-CC4F-E64E-B7A2-8C05C6010B81}" dt="2023-09-13T21:39:10.434" v="191" actId="1076"/>
          <ac:picMkLst>
            <pc:docMk/>
            <pc:sldMk cId="1382468237" sldId="257"/>
            <ac:picMk id="7" creationId="{63C94463-3851-C2E8-CA13-F32C2D289CC3}"/>
          </ac:picMkLst>
        </pc:picChg>
        <pc:picChg chg="add mod">
          <ac:chgData name="Kathryn Jones" userId="94fe7ffb-5ca5-4772-9587-1657ae2c12b4" providerId="ADAL" clId="{EFA38C85-CC4F-E64E-B7A2-8C05C6010B81}" dt="2023-09-13T21:39:07.218" v="190" actId="1076"/>
          <ac:picMkLst>
            <pc:docMk/>
            <pc:sldMk cId="1382468237" sldId="257"/>
            <ac:picMk id="9" creationId="{52616B30-43EE-CF52-D3C1-F2C6847E1BA0}"/>
          </ac:picMkLst>
        </pc:picChg>
        <pc:picChg chg="add mod">
          <ac:chgData name="Kathryn Jones" userId="94fe7ffb-5ca5-4772-9587-1657ae2c12b4" providerId="ADAL" clId="{EFA38C85-CC4F-E64E-B7A2-8C05C6010B81}" dt="2023-09-13T21:39:06.467" v="189" actId="14100"/>
          <ac:picMkLst>
            <pc:docMk/>
            <pc:sldMk cId="1382468237" sldId="257"/>
            <ac:picMk id="11" creationId="{AA59A596-5549-11E1-1213-86CEC6C64446}"/>
          </ac:picMkLst>
        </pc:picChg>
      </pc:sldChg>
      <pc:sldChg chg="modSp mod">
        <pc:chgData name="Kathryn Jones" userId="94fe7ffb-5ca5-4772-9587-1657ae2c12b4" providerId="ADAL" clId="{EFA38C85-CC4F-E64E-B7A2-8C05C6010B81}" dt="2023-09-13T22:25:45.943" v="275" actId="1076"/>
        <pc:sldMkLst>
          <pc:docMk/>
          <pc:sldMk cId="254060761" sldId="258"/>
        </pc:sldMkLst>
        <pc:spChg chg="mod">
          <ac:chgData name="Kathryn Jones" userId="94fe7ffb-5ca5-4772-9587-1657ae2c12b4" providerId="ADAL" clId="{EFA38C85-CC4F-E64E-B7A2-8C05C6010B81}" dt="2023-09-13T22:25:06.234" v="272" actId="20577"/>
          <ac:spMkLst>
            <pc:docMk/>
            <pc:sldMk cId="254060761" sldId="258"/>
            <ac:spMk id="3" creationId="{EE2B6EC0-0D04-8C6D-D3FD-2DDB4ABAC49F}"/>
          </ac:spMkLst>
        </pc:spChg>
        <pc:picChg chg="mod">
          <ac:chgData name="Kathryn Jones" userId="94fe7ffb-5ca5-4772-9587-1657ae2c12b4" providerId="ADAL" clId="{EFA38C85-CC4F-E64E-B7A2-8C05C6010B81}" dt="2023-09-13T22:25:45.943" v="275" actId="1076"/>
          <ac:picMkLst>
            <pc:docMk/>
            <pc:sldMk cId="254060761" sldId="258"/>
            <ac:picMk id="1026" creationId="{ABD39809-7CD4-CD02-74E5-06DB01364A4C}"/>
          </ac:picMkLst>
        </pc:picChg>
      </pc:sldChg>
      <pc:sldChg chg="modSp mod">
        <pc:chgData name="Kathryn Jones" userId="94fe7ffb-5ca5-4772-9587-1657ae2c12b4" providerId="ADAL" clId="{EFA38C85-CC4F-E64E-B7A2-8C05C6010B81}" dt="2023-09-13T22:29:09.544" v="298" actId="5793"/>
        <pc:sldMkLst>
          <pc:docMk/>
          <pc:sldMk cId="3835406184" sldId="259"/>
        </pc:sldMkLst>
        <pc:spChg chg="mod">
          <ac:chgData name="Kathryn Jones" userId="94fe7ffb-5ca5-4772-9587-1657ae2c12b4" providerId="ADAL" clId="{EFA38C85-CC4F-E64E-B7A2-8C05C6010B81}" dt="2023-09-13T22:29:09.544" v="298" actId="5793"/>
          <ac:spMkLst>
            <pc:docMk/>
            <pc:sldMk cId="3835406184" sldId="259"/>
            <ac:spMk id="3" creationId="{1459602F-CA54-1196-EBBE-48AE600A0C0E}"/>
          </ac:spMkLst>
        </pc:spChg>
      </pc:sldChg>
      <pc:sldChg chg="addSp modSp mod">
        <pc:chgData name="Kathryn Jones" userId="94fe7ffb-5ca5-4772-9587-1657ae2c12b4" providerId="ADAL" clId="{EFA38C85-CC4F-E64E-B7A2-8C05C6010B81}" dt="2023-09-13T22:30:24.988" v="313" actId="1076"/>
        <pc:sldMkLst>
          <pc:docMk/>
          <pc:sldMk cId="1779128524" sldId="260"/>
        </pc:sldMkLst>
        <pc:spChg chg="mod">
          <ac:chgData name="Kathryn Jones" userId="94fe7ffb-5ca5-4772-9587-1657ae2c12b4" providerId="ADAL" clId="{EFA38C85-CC4F-E64E-B7A2-8C05C6010B81}" dt="2023-09-13T22:30:18.791" v="312" actId="5793"/>
          <ac:spMkLst>
            <pc:docMk/>
            <pc:sldMk cId="1779128524" sldId="260"/>
            <ac:spMk id="3" creationId="{088B5482-80F5-3257-AA50-DE44AE9CD615}"/>
          </ac:spMkLst>
        </pc:spChg>
        <pc:picChg chg="add mod">
          <ac:chgData name="Kathryn Jones" userId="94fe7ffb-5ca5-4772-9587-1657ae2c12b4" providerId="ADAL" clId="{EFA38C85-CC4F-E64E-B7A2-8C05C6010B81}" dt="2023-09-13T22:30:24.988" v="313" actId="1076"/>
          <ac:picMkLst>
            <pc:docMk/>
            <pc:sldMk cId="1779128524" sldId="260"/>
            <ac:picMk id="5" creationId="{A477A200-95F4-2231-A1FB-84BFE8A3EB41}"/>
          </ac:picMkLst>
        </pc:picChg>
      </pc:sldChg>
      <pc:sldChg chg="addSp modSp mod">
        <pc:chgData name="Kathryn Jones" userId="94fe7ffb-5ca5-4772-9587-1657ae2c12b4" providerId="ADAL" clId="{EFA38C85-CC4F-E64E-B7A2-8C05C6010B81}" dt="2023-09-13T22:47:28.532" v="707" actId="20577"/>
        <pc:sldMkLst>
          <pc:docMk/>
          <pc:sldMk cId="1346238873" sldId="261"/>
        </pc:sldMkLst>
        <pc:spChg chg="mod">
          <ac:chgData name="Kathryn Jones" userId="94fe7ffb-5ca5-4772-9587-1657ae2c12b4" providerId="ADAL" clId="{EFA38C85-CC4F-E64E-B7A2-8C05C6010B81}" dt="2023-09-13T22:47:28.532" v="707" actId="20577"/>
          <ac:spMkLst>
            <pc:docMk/>
            <pc:sldMk cId="1346238873" sldId="261"/>
            <ac:spMk id="3" creationId="{346BC44D-B61B-5C49-8A3A-D5E6DA4281AB}"/>
          </ac:spMkLst>
        </pc:spChg>
        <pc:picChg chg="add mod">
          <ac:chgData name="Kathryn Jones" userId="94fe7ffb-5ca5-4772-9587-1657ae2c12b4" providerId="ADAL" clId="{EFA38C85-CC4F-E64E-B7A2-8C05C6010B81}" dt="2023-09-13T22:39:40.896" v="380" actId="1076"/>
          <ac:picMkLst>
            <pc:docMk/>
            <pc:sldMk cId="1346238873" sldId="261"/>
            <ac:picMk id="3074" creationId="{395D61A8-4B46-3F2C-E979-BEE77C32A31D}"/>
          </ac:picMkLst>
        </pc:picChg>
      </pc:sldChg>
      <pc:sldChg chg="addSp delSp modSp mod">
        <pc:chgData name="Kathryn Jones" userId="94fe7ffb-5ca5-4772-9587-1657ae2c12b4" providerId="ADAL" clId="{EFA38C85-CC4F-E64E-B7A2-8C05C6010B81}" dt="2023-09-13T22:38:25.359" v="377" actId="1076"/>
        <pc:sldMkLst>
          <pc:docMk/>
          <pc:sldMk cId="4245420789" sldId="262"/>
        </pc:sldMkLst>
        <pc:spChg chg="add mod">
          <ac:chgData name="Kathryn Jones" userId="94fe7ffb-5ca5-4772-9587-1657ae2c12b4" providerId="ADAL" clId="{EFA38C85-CC4F-E64E-B7A2-8C05C6010B81}" dt="2023-09-13T22:31:02.482" v="340" actId="20577"/>
          <ac:spMkLst>
            <pc:docMk/>
            <pc:sldMk cId="4245420789" sldId="262"/>
            <ac:spMk id="8" creationId="{8DB78793-316D-F4F8-B56D-DD9C00986398}"/>
          </ac:spMkLst>
        </pc:spChg>
        <pc:spChg chg="add del mod">
          <ac:chgData name="Kathryn Jones" userId="94fe7ffb-5ca5-4772-9587-1657ae2c12b4" providerId="ADAL" clId="{EFA38C85-CC4F-E64E-B7A2-8C05C6010B81}" dt="2023-09-13T22:33:31.122" v="349" actId="478"/>
          <ac:spMkLst>
            <pc:docMk/>
            <pc:sldMk cId="4245420789" sldId="262"/>
            <ac:spMk id="11" creationId="{137F4843-285D-257C-DF6C-14C76293E33C}"/>
          </ac:spMkLst>
        </pc:spChg>
        <pc:picChg chg="del mod">
          <ac:chgData name="Kathryn Jones" userId="94fe7ffb-5ca5-4772-9587-1657ae2c12b4" providerId="ADAL" clId="{EFA38C85-CC4F-E64E-B7A2-8C05C6010B81}" dt="2023-09-13T22:33:32.349" v="350" actId="478"/>
          <ac:picMkLst>
            <pc:docMk/>
            <pc:sldMk cId="4245420789" sldId="262"/>
            <ac:picMk id="7" creationId="{4B7150FE-74D5-7554-B84A-8CEB420A83E0}"/>
          </ac:picMkLst>
        </pc:picChg>
        <pc:picChg chg="add del mod">
          <ac:chgData name="Kathryn Jones" userId="94fe7ffb-5ca5-4772-9587-1657ae2c12b4" providerId="ADAL" clId="{EFA38C85-CC4F-E64E-B7A2-8C05C6010B81}" dt="2023-09-13T22:33:26.611" v="347" actId="478"/>
          <ac:picMkLst>
            <pc:docMk/>
            <pc:sldMk cId="4245420789" sldId="262"/>
            <ac:picMk id="9" creationId="{DC8B41A7-3CFB-A15A-331B-BC24409EB903}"/>
          </ac:picMkLst>
        </pc:picChg>
        <pc:picChg chg="add mod">
          <ac:chgData name="Kathryn Jones" userId="94fe7ffb-5ca5-4772-9587-1657ae2c12b4" providerId="ADAL" clId="{EFA38C85-CC4F-E64E-B7A2-8C05C6010B81}" dt="2023-09-13T22:37:52.648" v="371" actId="1076"/>
          <ac:picMkLst>
            <pc:docMk/>
            <pc:sldMk cId="4245420789" sldId="262"/>
            <ac:picMk id="13" creationId="{9E923049-BDF8-8BED-344D-001D604ACC86}"/>
          </ac:picMkLst>
        </pc:picChg>
        <pc:picChg chg="add mod">
          <ac:chgData name="Kathryn Jones" userId="94fe7ffb-5ca5-4772-9587-1657ae2c12b4" providerId="ADAL" clId="{EFA38C85-CC4F-E64E-B7A2-8C05C6010B81}" dt="2023-09-13T22:38:17.644" v="375" actId="688"/>
          <ac:picMkLst>
            <pc:docMk/>
            <pc:sldMk cId="4245420789" sldId="262"/>
            <ac:picMk id="15" creationId="{D9E3C6E0-991E-A592-1D34-DD7E3D8ACFE7}"/>
          </ac:picMkLst>
        </pc:picChg>
        <pc:picChg chg="add mod">
          <ac:chgData name="Kathryn Jones" userId="94fe7ffb-5ca5-4772-9587-1657ae2c12b4" providerId="ADAL" clId="{EFA38C85-CC4F-E64E-B7A2-8C05C6010B81}" dt="2023-09-13T22:37:55.629" v="373" actId="1076"/>
          <ac:picMkLst>
            <pc:docMk/>
            <pc:sldMk cId="4245420789" sldId="262"/>
            <ac:picMk id="17" creationId="{1B30F1B7-503C-96FA-21CC-5D02AD9326F5}"/>
          </ac:picMkLst>
        </pc:picChg>
        <pc:picChg chg="add mod">
          <ac:chgData name="Kathryn Jones" userId="94fe7ffb-5ca5-4772-9587-1657ae2c12b4" providerId="ADAL" clId="{EFA38C85-CC4F-E64E-B7A2-8C05C6010B81}" dt="2023-09-13T22:38:25.359" v="377" actId="1076"/>
          <ac:picMkLst>
            <pc:docMk/>
            <pc:sldMk cId="4245420789" sldId="262"/>
            <ac:picMk id="19" creationId="{71820EC0-1A1D-67CE-A767-6187CB43F255}"/>
          </ac:picMkLst>
        </pc:picChg>
      </pc:sldChg>
      <pc:sldChg chg="addSp delSp modSp del mod">
        <pc:chgData name="Kathryn Jones" userId="94fe7ffb-5ca5-4772-9587-1657ae2c12b4" providerId="ADAL" clId="{EFA38C85-CC4F-E64E-B7A2-8C05C6010B81}" dt="2023-09-13T22:31:40.010" v="346" actId="2696"/>
        <pc:sldMkLst>
          <pc:docMk/>
          <pc:sldMk cId="2840207318" sldId="263"/>
        </pc:sldMkLst>
        <pc:spChg chg="add mod">
          <ac:chgData name="Kathryn Jones" userId="94fe7ffb-5ca5-4772-9587-1657ae2c12b4" providerId="ADAL" clId="{EFA38C85-CC4F-E64E-B7A2-8C05C6010B81}" dt="2023-09-13T22:31:30.109" v="343" actId="21"/>
          <ac:spMkLst>
            <pc:docMk/>
            <pc:sldMk cId="2840207318" sldId="263"/>
            <ac:spMk id="7" creationId="{0BF68CAF-D0B4-5C7E-EADA-9C8F410A4653}"/>
          </ac:spMkLst>
        </pc:spChg>
        <pc:picChg chg="del">
          <ac:chgData name="Kathryn Jones" userId="94fe7ffb-5ca5-4772-9587-1657ae2c12b4" providerId="ADAL" clId="{EFA38C85-CC4F-E64E-B7A2-8C05C6010B81}" dt="2023-09-13T22:31:30.109" v="343" actId="21"/>
          <ac:picMkLst>
            <pc:docMk/>
            <pc:sldMk cId="2840207318" sldId="263"/>
            <ac:picMk id="5" creationId="{8451A21F-0F5E-1CB1-B2E1-2ECFF6ACF905}"/>
          </ac:picMkLst>
        </pc:picChg>
      </pc:sldChg>
      <pc:sldChg chg="del">
        <pc:chgData name="Kathryn Jones" userId="94fe7ffb-5ca5-4772-9587-1657ae2c12b4" providerId="ADAL" clId="{EFA38C85-CC4F-E64E-B7A2-8C05C6010B81}" dt="2023-09-13T22:31:38.864" v="345" actId="2696"/>
        <pc:sldMkLst>
          <pc:docMk/>
          <pc:sldMk cId="2757587542" sldId="264"/>
        </pc:sldMkLst>
      </pc:sldChg>
      <pc:sldChg chg="addSp delSp modSp new mod ord">
        <pc:chgData name="Kathryn Jones" userId="94fe7ffb-5ca5-4772-9587-1657ae2c12b4" providerId="ADAL" clId="{EFA38C85-CC4F-E64E-B7A2-8C05C6010B81}" dt="2023-09-13T22:46:23.233" v="501" actId="1076"/>
        <pc:sldMkLst>
          <pc:docMk/>
          <pc:sldMk cId="895069495" sldId="265"/>
        </pc:sldMkLst>
        <pc:spChg chg="mod">
          <ac:chgData name="Kathryn Jones" userId="94fe7ffb-5ca5-4772-9587-1657ae2c12b4" providerId="ADAL" clId="{EFA38C85-CC4F-E64E-B7A2-8C05C6010B81}" dt="2023-09-13T22:44:58.707" v="482" actId="20577"/>
          <ac:spMkLst>
            <pc:docMk/>
            <pc:sldMk cId="895069495" sldId="265"/>
            <ac:spMk id="2" creationId="{C37ACEA7-F6DE-0D3F-9CB1-FD37D60574E2}"/>
          </ac:spMkLst>
        </pc:spChg>
        <pc:spChg chg="del">
          <ac:chgData name="Kathryn Jones" userId="94fe7ffb-5ca5-4772-9587-1657ae2c12b4" providerId="ADAL" clId="{EFA38C85-CC4F-E64E-B7A2-8C05C6010B81}" dt="2023-09-13T21:40:06.017" v="203"/>
          <ac:spMkLst>
            <pc:docMk/>
            <pc:sldMk cId="895069495" sldId="265"/>
            <ac:spMk id="3" creationId="{2D673809-8184-2420-8FF5-ADE07DAA98FC}"/>
          </ac:spMkLst>
        </pc:spChg>
        <pc:spChg chg="add mod">
          <ac:chgData name="Kathryn Jones" userId="94fe7ffb-5ca5-4772-9587-1657ae2c12b4" providerId="ADAL" clId="{EFA38C85-CC4F-E64E-B7A2-8C05C6010B81}" dt="2023-09-13T22:27:31.982" v="288" actId="1076"/>
          <ac:spMkLst>
            <pc:docMk/>
            <pc:sldMk cId="895069495" sldId="265"/>
            <ac:spMk id="10" creationId="{087F4EA2-B6D8-7A19-FCC5-B215DE9C0250}"/>
          </ac:spMkLst>
        </pc:spChg>
        <pc:spChg chg="add mod">
          <ac:chgData name="Kathryn Jones" userId="94fe7ffb-5ca5-4772-9587-1657ae2c12b4" providerId="ADAL" clId="{EFA38C85-CC4F-E64E-B7A2-8C05C6010B81}" dt="2023-09-13T22:46:08.685" v="500" actId="1076"/>
          <ac:spMkLst>
            <pc:docMk/>
            <pc:sldMk cId="895069495" sldId="265"/>
            <ac:spMk id="11" creationId="{A46BA72B-AE58-8C94-53D1-AD20A5C3BC0C}"/>
          </ac:spMkLst>
        </pc:spChg>
        <pc:picChg chg="add mod">
          <ac:chgData name="Kathryn Jones" userId="94fe7ffb-5ca5-4772-9587-1657ae2c12b4" providerId="ADAL" clId="{EFA38C85-CC4F-E64E-B7A2-8C05C6010B81}" dt="2023-09-13T22:26:57.895" v="284" actId="1076"/>
          <ac:picMkLst>
            <pc:docMk/>
            <pc:sldMk cId="895069495" sldId="265"/>
            <ac:picMk id="5" creationId="{8A9852FF-DAB1-58AF-9293-58B6B70EFC78}"/>
          </ac:picMkLst>
        </pc:picChg>
        <pc:picChg chg="add mod">
          <ac:chgData name="Kathryn Jones" userId="94fe7ffb-5ca5-4772-9587-1657ae2c12b4" providerId="ADAL" clId="{EFA38C85-CC4F-E64E-B7A2-8C05C6010B81}" dt="2023-09-13T22:27:41.249" v="289" actId="1076"/>
          <ac:picMkLst>
            <pc:docMk/>
            <pc:sldMk cId="895069495" sldId="265"/>
            <ac:picMk id="7" creationId="{BD25AC94-AD92-0AFA-FCD2-0DBCE595D58D}"/>
          </ac:picMkLst>
        </pc:picChg>
        <pc:picChg chg="add mod">
          <ac:chgData name="Kathryn Jones" userId="94fe7ffb-5ca5-4772-9587-1657ae2c12b4" providerId="ADAL" clId="{EFA38C85-CC4F-E64E-B7A2-8C05C6010B81}" dt="2023-09-13T22:46:23.233" v="501" actId="1076"/>
          <ac:picMkLst>
            <pc:docMk/>
            <pc:sldMk cId="895069495" sldId="265"/>
            <ac:picMk id="9" creationId="{FBFF7056-B845-8906-31F8-5DC951A88C46}"/>
          </ac:picMkLst>
        </pc:picChg>
      </pc:sldChg>
      <pc:sldChg chg="addSp delSp modSp new mod ord">
        <pc:chgData name="Kathryn Jones" userId="94fe7ffb-5ca5-4772-9587-1657ae2c12b4" providerId="ADAL" clId="{EFA38C85-CC4F-E64E-B7A2-8C05C6010B81}" dt="2023-09-13T22:44:34.610" v="430" actId="20577"/>
        <pc:sldMkLst>
          <pc:docMk/>
          <pc:sldMk cId="1775144344" sldId="266"/>
        </pc:sldMkLst>
        <pc:spChg chg="mod">
          <ac:chgData name="Kathryn Jones" userId="94fe7ffb-5ca5-4772-9587-1657ae2c12b4" providerId="ADAL" clId="{EFA38C85-CC4F-E64E-B7A2-8C05C6010B81}" dt="2023-09-13T22:44:34.610" v="430" actId="20577"/>
          <ac:spMkLst>
            <pc:docMk/>
            <pc:sldMk cId="1775144344" sldId="266"/>
            <ac:spMk id="2" creationId="{E9177A54-F083-25BC-7059-577A7993B4E2}"/>
          </ac:spMkLst>
        </pc:spChg>
        <pc:spChg chg="del">
          <ac:chgData name="Kathryn Jones" userId="94fe7ffb-5ca5-4772-9587-1657ae2c12b4" providerId="ADAL" clId="{EFA38C85-CC4F-E64E-B7A2-8C05C6010B81}" dt="2023-09-13T22:41:14.894" v="381"/>
          <ac:spMkLst>
            <pc:docMk/>
            <pc:sldMk cId="1775144344" sldId="266"/>
            <ac:spMk id="3" creationId="{9D000764-9BD1-0A3E-FEBA-AD464BE4CF14}"/>
          </ac:spMkLst>
        </pc:spChg>
        <pc:spChg chg="add del mod">
          <ac:chgData name="Kathryn Jones" userId="94fe7ffb-5ca5-4772-9587-1657ae2c12b4" providerId="ADAL" clId="{EFA38C85-CC4F-E64E-B7A2-8C05C6010B81}" dt="2023-09-13T22:41:48.685" v="383"/>
          <ac:spMkLst>
            <pc:docMk/>
            <pc:sldMk cId="1775144344" sldId="266"/>
            <ac:spMk id="7" creationId="{91F933CB-DA60-6FD6-95E6-2222E0168336}"/>
          </ac:spMkLst>
        </pc:spChg>
        <pc:picChg chg="add del mod">
          <ac:chgData name="Kathryn Jones" userId="94fe7ffb-5ca5-4772-9587-1657ae2c12b4" providerId="ADAL" clId="{EFA38C85-CC4F-E64E-B7A2-8C05C6010B81}" dt="2023-09-13T22:41:17.884" v="382" actId="478"/>
          <ac:picMkLst>
            <pc:docMk/>
            <pc:sldMk cId="1775144344" sldId="266"/>
            <ac:picMk id="5" creationId="{C7D81A63-D701-C034-71CE-2EFED4C017F1}"/>
          </ac:picMkLst>
        </pc:picChg>
        <pc:picChg chg="add mod">
          <ac:chgData name="Kathryn Jones" userId="94fe7ffb-5ca5-4772-9587-1657ae2c12b4" providerId="ADAL" clId="{EFA38C85-CC4F-E64E-B7A2-8C05C6010B81}" dt="2023-09-13T22:43:47.816" v="410" actId="1076"/>
          <ac:picMkLst>
            <pc:docMk/>
            <pc:sldMk cId="1775144344" sldId="266"/>
            <ac:picMk id="9" creationId="{BCFBFA11-3DFA-EF80-84CB-D4652D5CEDFC}"/>
          </ac:picMkLst>
        </pc:picChg>
        <pc:picChg chg="add del mod">
          <ac:chgData name="Kathryn Jones" userId="94fe7ffb-5ca5-4772-9587-1657ae2c12b4" providerId="ADAL" clId="{EFA38C85-CC4F-E64E-B7A2-8C05C6010B81}" dt="2023-09-13T22:42:26.734" v="398" actId="478"/>
          <ac:picMkLst>
            <pc:docMk/>
            <pc:sldMk cId="1775144344" sldId="266"/>
            <ac:picMk id="11" creationId="{52CCEA65-F112-5E33-6498-95212A144D9D}"/>
          </ac:picMkLst>
        </pc:picChg>
        <pc:picChg chg="add mod">
          <ac:chgData name="Kathryn Jones" userId="94fe7ffb-5ca5-4772-9587-1657ae2c12b4" providerId="ADAL" clId="{EFA38C85-CC4F-E64E-B7A2-8C05C6010B81}" dt="2023-09-13T22:42:33.750" v="401" actId="14100"/>
          <ac:picMkLst>
            <pc:docMk/>
            <pc:sldMk cId="1775144344" sldId="266"/>
            <ac:picMk id="13" creationId="{11A42DE0-9C9C-4139-6622-60242E970298}"/>
          </ac:picMkLst>
        </pc:picChg>
        <pc:picChg chg="add mod">
          <ac:chgData name="Kathryn Jones" userId="94fe7ffb-5ca5-4772-9587-1657ae2c12b4" providerId="ADAL" clId="{EFA38C85-CC4F-E64E-B7A2-8C05C6010B81}" dt="2023-09-13T22:42:36.066" v="403" actId="1076"/>
          <ac:picMkLst>
            <pc:docMk/>
            <pc:sldMk cId="1775144344" sldId="266"/>
            <ac:picMk id="15" creationId="{3CB0991B-98E1-9E8D-EA0B-87DBF6006545}"/>
          </ac:picMkLst>
        </pc:picChg>
        <pc:picChg chg="add mod modCrop">
          <ac:chgData name="Kathryn Jones" userId="94fe7ffb-5ca5-4772-9587-1657ae2c12b4" providerId="ADAL" clId="{EFA38C85-CC4F-E64E-B7A2-8C05C6010B81}" dt="2023-09-13T22:44:16.965" v="416" actId="1076"/>
          <ac:picMkLst>
            <pc:docMk/>
            <pc:sldMk cId="1775144344" sldId="266"/>
            <ac:picMk id="17" creationId="{4EEAEE63-8FF6-2320-A239-67B46C6DABBE}"/>
          </ac:picMkLst>
        </pc:picChg>
      </pc:sldChg>
    </pc:docChg>
  </pc:docChgLst>
  <pc:docChgLst>
    <pc:chgData name="Kathryn Jones" userId="S::jonesk90@cardiff.ac.uk::94fe7ffb-5ca5-4772-9587-1657ae2c12b4" providerId="AD" clId="Web-{B76FBED1-0E61-4867-AE84-7CF72DA7799E}"/>
    <pc:docChg chg="modSld">
      <pc:chgData name="Kathryn Jones" userId="S::jonesk90@cardiff.ac.uk::94fe7ffb-5ca5-4772-9587-1657ae2c12b4" providerId="AD" clId="Web-{B76FBED1-0E61-4867-AE84-7CF72DA7799E}" dt="2023-09-14T08:56:11.070" v="11" actId="14100"/>
      <pc:docMkLst>
        <pc:docMk/>
      </pc:docMkLst>
      <pc:sldChg chg="modSp">
        <pc:chgData name="Kathryn Jones" userId="S::jonesk90@cardiff.ac.uk::94fe7ffb-5ca5-4772-9587-1657ae2c12b4" providerId="AD" clId="Web-{B76FBED1-0E61-4867-AE84-7CF72DA7799E}" dt="2023-09-14T08:55:31.255" v="1" actId="20577"/>
        <pc:sldMkLst>
          <pc:docMk/>
          <pc:sldMk cId="254060761" sldId="258"/>
        </pc:sldMkLst>
        <pc:spChg chg="mod">
          <ac:chgData name="Kathryn Jones" userId="S::jonesk90@cardiff.ac.uk::94fe7ffb-5ca5-4772-9587-1657ae2c12b4" providerId="AD" clId="Web-{B76FBED1-0E61-4867-AE84-7CF72DA7799E}" dt="2023-09-14T08:55:31.255" v="1" actId="20577"/>
          <ac:spMkLst>
            <pc:docMk/>
            <pc:sldMk cId="254060761" sldId="258"/>
            <ac:spMk id="3" creationId="{EE2B6EC0-0D04-8C6D-D3FD-2DDB4ABAC49F}"/>
          </ac:spMkLst>
        </pc:spChg>
      </pc:sldChg>
      <pc:sldChg chg="modSp">
        <pc:chgData name="Kathryn Jones" userId="S::jonesk90@cardiff.ac.uk::94fe7ffb-5ca5-4772-9587-1657ae2c12b4" providerId="AD" clId="Web-{B76FBED1-0E61-4867-AE84-7CF72DA7799E}" dt="2023-09-14T08:55:39.521" v="4" actId="20577"/>
        <pc:sldMkLst>
          <pc:docMk/>
          <pc:sldMk cId="3835406184" sldId="259"/>
        </pc:sldMkLst>
        <pc:spChg chg="mod">
          <ac:chgData name="Kathryn Jones" userId="S::jonesk90@cardiff.ac.uk::94fe7ffb-5ca5-4772-9587-1657ae2c12b4" providerId="AD" clId="Web-{B76FBED1-0E61-4867-AE84-7CF72DA7799E}" dt="2023-09-14T08:55:39.521" v="4" actId="20577"/>
          <ac:spMkLst>
            <pc:docMk/>
            <pc:sldMk cId="3835406184" sldId="259"/>
            <ac:spMk id="3" creationId="{1459602F-CA54-1196-EBBE-48AE600A0C0E}"/>
          </ac:spMkLst>
        </pc:spChg>
      </pc:sldChg>
      <pc:sldChg chg="modSp">
        <pc:chgData name="Kathryn Jones" userId="S::jonesk90@cardiff.ac.uk::94fe7ffb-5ca5-4772-9587-1657ae2c12b4" providerId="AD" clId="Web-{B76FBED1-0E61-4867-AE84-7CF72DA7799E}" dt="2023-09-14T08:55:53.178" v="9" actId="20577"/>
        <pc:sldMkLst>
          <pc:docMk/>
          <pc:sldMk cId="1779128524" sldId="260"/>
        </pc:sldMkLst>
        <pc:spChg chg="mod">
          <ac:chgData name="Kathryn Jones" userId="S::jonesk90@cardiff.ac.uk::94fe7ffb-5ca5-4772-9587-1657ae2c12b4" providerId="AD" clId="Web-{B76FBED1-0E61-4867-AE84-7CF72DA7799E}" dt="2023-09-14T08:55:53.178" v="9" actId="20577"/>
          <ac:spMkLst>
            <pc:docMk/>
            <pc:sldMk cId="1779128524" sldId="260"/>
            <ac:spMk id="3" creationId="{088B5482-80F5-3257-AA50-DE44AE9CD615}"/>
          </ac:spMkLst>
        </pc:spChg>
      </pc:sldChg>
      <pc:sldChg chg="modSp">
        <pc:chgData name="Kathryn Jones" userId="S::jonesk90@cardiff.ac.uk::94fe7ffb-5ca5-4772-9587-1657ae2c12b4" providerId="AD" clId="Web-{B76FBED1-0E61-4867-AE84-7CF72DA7799E}" dt="2023-09-14T08:56:11.070" v="11" actId="14100"/>
        <pc:sldMkLst>
          <pc:docMk/>
          <pc:sldMk cId="1346238873" sldId="261"/>
        </pc:sldMkLst>
        <pc:spChg chg="mod">
          <ac:chgData name="Kathryn Jones" userId="S::jonesk90@cardiff.ac.uk::94fe7ffb-5ca5-4772-9587-1657ae2c12b4" providerId="AD" clId="Web-{B76FBED1-0E61-4867-AE84-7CF72DA7799E}" dt="2023-09-14T08:56:11.070" v="11" actId="14100"/>
          <ac:spMkLst>
            <pc:docMk/>
            <pc:sldMk cId="1346238873" sldId="261"/>
            <ac:spMk id="3" creationId="{346BC44D-B61B-5C49-8A3A-D5E6DA4281AB}"/>
          </ac:spMkLst>
        </pc:spChg>
      </pc:sldChg>
      <pc:sldChg chg="modSp">
        <pc:chgData name="Kathryn Jones" userId="S::jonesk90@cardiff.ac.uk::94fe7ffb-5ca5-4772-9587-1657ae2c12b4" providerId="AD" clId="Web-{B76FBED1-0E61-4867-AE84-7CF72DA7799E}" dt="2023-09-14T08:56:04.914" v="10" actId="14100"/>
        <pc:sldMkLst>
          <pc:docMk/>
          <pc:sldMk cId="895069495" sldId="265"/>
        </pc:sldMkLst>
        <pc:spChg chg="mod">
          <ac:chgData name="Kathryn Jones" userId="S::jonesk90@cardiff.ac.uk::94fe7ffb-5ca5-4772-9587-1657ae2c12b4" providerId="AD" clId="Web-{B76FBED1-0E61-4867-AE84-7CF72DA7799E}" dt="2023-09-14T08:56:04.914" v="10" actId="14100"/>
          <ac:spMkLst>
            <pc:docMk/>
            <pc:sldMk cId="895069495" sldId="265"/>
            <ac:spMk id="10" creationId="{087F4EA2-B6D8-7A19-FCC5-B215DE9C0250}"/>
          </ac:spMkLst>
        </pc:spChg>
      </pc:sldChg>
    </pc:docChg>
  </pc:docChgLst>
  <pc:docChgLst>
    <pc:chgData name="Riccardo Maddalena" userId="0084a6b9-4a8d-4a4a-8414-bf30c6bc7eff" providerId="ADAL" clId="{4860B524-3BA8-4402-98F3-CF583CBABFE4}"/>
    <pc:docChg chg="undo redo custSel addSld delSld modSld sldOrd">
      <pc:chgData name="Riccardo Maddalena" userId="0084a6b9-4a8d-4a4a-8414-bf30c6bc7eff" providerId="ADAL" clId="{4860B524-3BA8-4402-98F3-CF583CBABFE4}" dt="2024-02-26T11:01:04.001" v="933" actId="20577"/>
      <pc:docMkLst>
        <pc:docMk/>
      </pc:docMkLst>
      <pc:sldChg chg="del setBg">
        <pc:chgData name="Riccardo Maddalena" userId="0084a6b9-4a8d-4a4a-8414-bf30c6bc7eff" providerId="ADAL" clId="{4860B524-3BA8-4402-98F3-CF583CBABFE4}" dt="2024-02-20T11:51:54.520" v="284" actId="47"/>
        <pc:sldMkLst>
          <pc:docMk/>
          <pc:sldMk cId="109857222" sldId="256"/>
        </pc:sldMkLst>
      </pc:sldChg>
      <pc:sldChg chg="del">
        <pc:chgData name="Riccardo Maddalena" userId="0084a6b9-4a8d-4a4a-8414-bf30c6bc7eff" providerId="ADAL" clId="{4860B524-3BA8-4402-98F3-CF583CBABFE4}" dt="2024-02-20T11:51:54.520" v="284" actId="47"/>
        <pc:sldMkLst>
          <pc:docMk/>
          <pc:sldMk cId="1382468237" sldId="257"/>
        </pc:sldMkLst>
      </pc:sldChg>
      <pc:sldChg chg="del">
        <pc:chgData name="Riccardo Maddalena" userId="0084a6b9-4a8d-4a4a-8414-bf30c6bc7eff" providerId="ADAL" clId="{4860B524-3BA8-4402-98F3-CF583CBABFE4}" dt="2024-02-20T11:51:54.520" v="284" actId="47"/>
        <pc:sldMkLst>
          <pc:docMk/>
          <pc:sldMk cId="254060761" sldId="258"/>
        </pc:sldMkLst>
      </pc:sldChg>
      <pc:sldChg chg="del">
        <pc:chgData name="Riccardo Maddalena" userId="0084a6b9-4a8d-4a4a-8414-bf30c6bc7eff" providerId="ADAL" clId="{4860B524-3BA8-4402-98F3-CF583CBABFE4}" dt="2024-02-20T11:51:54.520" v="284" actId="47"/>
        <pc:sldMkLst>
          <pc:docMk/>
          <pc:sldMk cId="3835406184" sldId="259"/>
        </pc:sldMkLst>
      </pc:sldChg>
      <pc:sldChg chg="del">
        <pc:chgData name="Riccardo Maddalena" userId="0084a6b9-4a8d-4a4a-8414-bf30c6bc7eff" providerId="ADAL" clId="{4860B524-3BA8-4402-98F3-CF583CBABFE4}" dt="2024-02-20T11:51:54.520" v="284" actId="47"/>
        <pc:sldMkLst>
          <pc:docMk/>
          <pc:sldMk cId="1779128524" sldId="260"/>
        </pc:sldMkLst>
      </pc:sldChg>
      <pc:sldChg chg="del">
        <pc:chgData name="Riccardo Maddalena" userId="0084a6b9-4a8d-4a4a-8414-bf30c6bc7eff" providerId="ADAL" clId="{4860B524-3BA8-4402-98F3-CF583CBABFE4}" dt="2024-02-20T11:51:54.520" v="284" actId="47"/>
        <pc:sldMkLst>
          <pc:docMk/>
          <pc:sldMk cId="1346238873" sldId="261"/>
        </pc:sldMkLst>
      </pc:sldChg>
      <pc:sldChg chg="del">
        <pc:chgData name="Riccardo Maddalena" userId="0084a6b9-4a8d-4a4a-8414-bf30c6bc7eff" providerId="ADAL" clId="{4860B524-3BA8-4402-98F3-CF583CBABFE4}" dt="2024-02-20T11:51:54.520" v="284" actId="47"/>
        <pc:sldMkLst>
          <pc:docMk/>
          <pc:sldMk cId="4245420789" sldId="262"/>
        </pc:sldMkLst>
      </pc:sldChg>
      <pc:sldChg chg="del">
        <pc:chgData name="Riccardo Maddalena" userId="0084a6b9-4a8d-4a4a-8414-bf30c6bc7eff" providerId="ADAL" clId="{4860B524-3BA8-4402-98F3-CF583CBABFE4}" dt="2024-02-20T11:51:54.520" v="284" actId="47"/>
        <pc:sldMkLst>
          <pc:docMk/>
          <pc:sldMk cId="895069495" sldId="265"/>
        </pc:sldMkLst>
      </pc:sldChg>
      <pc:sldChg chg="del">
        <pc:chgData name="Riccardo Maddalena" userId="0084a6b9-4a8d-4a4a-8414-bf30c6bc7eff" providerId="ADAL" clId="{4860B524-3BA8-4402-98F3-CF583CBABFE4}" dt="2024-02-20T11:51:54.520" v="284" actId="47"/>
        <pc:sldMkLst>
          <pc:docMk/>
          <pc:sldMk cId="1775144344" sldId="266"/>
        </pc:sldMkLst>
      </pc:sldChg>
      <pc:sldChg chg="addSp delSp modSp new mod">
        <pc:chgData name="Riccardo Maddalena" userId="0084a6b9-4a8d-4a4a-8414-bf30c6bc7eff" providerId="ADAL" clId="{4860B524-3BA8-4402-98F3-CF583CBABFE4}" dt="2024-02-26T11:00:54.441" v="929" actId="20577"/>
        <pc:sldMkLst>
          <pc:docMk/>
          <pc:sldMk cId="4096686812" sldId="267"/>
        </pc:sldMkLst>
        <pc:spChg chg="del">
          <ac:chgData name="Riccardo Maddalena" userId="0084a6b9-4a8d-4a4a-8414-bf30c6bc7eff" providerId="ADAL" clId="{4860B524-3BA8-4402-98F3-CF583CBABFE4}" dt="2024-02-20T11:46:00.273" v="3" actId="478"/>
          <ac:spMkLst>
            <pc:docMk/>
            <pc:sldMk cId="4096686812" sldId="267"/>
            <ac:spMk id="2" creationId="{02A212FB-2D9B-DAE9-4966-9FA2CDCA07F9}"/>
          </ac:spMkLst>
        </pc:spChg>
        <pc:spChg chg="del">
          <ac:chgData name="Riccardo Maddalena" userId="0084a6b9-4a8d-4a4a-8414-bf30c6bc7eff" providerId="ADAL" clId="{4860B524-3BA8-4402-98F3-CF583CBABFE4}" dt="2024-02-20T11:46:02.049" v="4" actId="478"/>
          <ac:spMkLst>
            <pc:docMk/>
            <pc:sldMk cId="4096686812" sldId="267"/>
            <ac:spMk id="3" creationId="{5583B69E-09E5-1B47-8E99-52B2BA306BC3}"/>
          </ac:spMkLst>
        </pc:spChg>
        <pc:spChg chg="add mod">
          <ac:chgData name="Riccardo Maddalena" userId="0084a6b9-4a8d-4a4a-8414-bf30c6bc7eff" providerId="ADAL" clId="{4860B524-3BA8-4402-98F3-CF583CBABFE4}" dt="2024-02-20T11:47:09.423" v="57" actId="1076"/>
          <ac:spMkLst>
            <pc:docMk/>
            <pc:sldMk cId="4096686812" sldId="267"/>
            <ac:spMk id="4" creationId="{5D12F5A7-4820-7003-0CB6-C9311B1867EA}"/>
          </ac:spMkLst>
        </pc:spChg>
        <pc:spChg chg="add mod">
          <ac:chgData name="Riccardo Maddalena" userId="0084a6b9-4a8d-4a4a-8414-bf30c6bc7eff" providerId="ADAL" clId="{4860B524-3BA8-4402-98F3-CF583CBABFE4}" dt="2024-02-20T11:47:27.365" v="87" actId="1076"/>
          <ac:spMkLst>
            <pc:docMk/>
            <pc:sldMk cId="4096686812" sldId="267"/>
            <ac:spMk id="5" creationId="{9E6A4F03-A73D-CC3A-0E23-B5C6BF531520}"/>
          </ac:spMkLst>
        </pc:spChg>
        <pc:spChg chg="add mod">
          <ac:chgData name="Riccardo Maddalena" userId="0084a6b9-4a8d-4a4a-8414-bf30c6bc7eff" providerId="ADAL" clId="{4860B524-3BA8-4402-98F3-CF583CBABFE4}" dt="2024-02-20T11:50:31.003" v="273" actId="1076"/>
          <ac:spMkLst>
            <pc:docMk/>
            <pc:sldMk cId="4096686812" sldId="267"/>
            <ac:spMk id="6" creationId="{3ED8AA74-EDC5-A245-399F-D2AE839DE17F}"/>
          </ac:spMkLst>
        </pc:spChg>
        <pc:spChg chg="add mod">
          <ac:chgData name="Riccardo Maddalena" userId="0084a6b9-4a8d-4a4a-8414-bf30c6bc7eff" providerId="ADAL" clId="{4860B524-3BA8-4402-98F3-CF583CBABFE4}" dt="2024-02-26T11:00:54.441" v="929" actId="20577"/>
          <ac:spMkLst>
            <pc:docMk/>
            <pc:sldMk cId="4096686812" sldId="267"/>
            <ac:spMk id="7" creationId="{5B0A2759-DD2D-497C-16C5-CD8CB2BD223C}"/>
          </ac:spMkLst>
        </pc:spChg>
        <pc:spChg chg="mod">
          <ac:chgData name="Riccardo Maddalena" userId="0084a6b9-4a8d-4a4a-8414-bf30c6bc7eff" providerId="ADAL" clId="{4860B524-3BA8-4402-98F3-CF583CBABFE4}" dt="2024-02-20T11:49:10.776" v="237"/>
          <ac:spMkLst>
            <pc:docMk/>
            <pc:sldMk cId="4096686812" sldId="267"/>
            <ac:spMk id="9" creationId="{92B24092-3808-EB67-1BB5-F537B5BA6C1B}"/>
          </ac:spMkLst>
        </pc:spChg>
        <pc:spChg chg="mod">
          <ac:chgData name="Riccardo Maddalena" userId="0084a6b9-4a8d-4a4a-8414-bf30c6bc7eff" providerId="ADAL" clId="{4860B524-3BA8-4402-98F3-CF583CBABFE4}" dt="2024-02-20T11:49:10.776" v="237"/>
          <ac:spMkLst>
            <pc:docMk/>
            <pc:sldMk cId="4096686812" sldId="267"/>
            <ac:spMk id="10" creationId="{7EC332BB-4902-DC2D-35C4-97A169A8668E}"/>
          </ac:spMkLst>
        </pc:spChg>
        <pc:spChg chg="mod">
          <ac:chgData name="Riccardo Maddalena" userId="0084a6b9-4a8d-4a4a-8414-bf30c6bc7eff" providerId="ADAL" clId="{4860B524-3BA8-4402-98F3-CF583CBABFE4}" dt="2024-02-20T11:49:10.776" v="237"/>
          <ac:spMkLst>
            <pc:docMk/>
            <pc:sldMk cId="4096686812" sldId="267"/>
            <ac:spMk id="11" creationId="{CFA19AC3-F6C2-B27C-8B2A-261ECC3DD1EF}"/>
          </ac:spMkLst>
        </pc:spChg>
        <pc:spChg chg="mod">
          <ac:chgData name="Riccardo Maddalena" userId="0084a6b9-4a8d-4a4a-8414-bf30c6bc7eff" providerId="ADAL" clId="{4860B524-3BA8-4402-98F3-CF583CBABFE4}" dt="2024-02-20T11:49:10.776" v="237"/>
          <ac:spMkLst>
            <pc:docMk/>
            <pc:sldMk cId="4096686812" sldId="267"/>
            <ac:spMk id="12" creationId="{AD167255-112D-D203-3844-135D7D0AF345}"/>
          </ac:spMkLst>
        </pc:spChg>
        <pc:grpChg chg="add mod">
          <ac:chgData name="Riccardo Maddalena" userId="0084a6b9-4a8d-4a4a-8414-bf30c6bc7eff" providerId="ADAL" clId="{4860B524-3BA8-4402-98F3-CF583CBABFE4}" dt="2024-02-20T11:49:13.930" v="238" actId="1076"/>
          <ac:grpSpMkLst>
            <pc:docMk/>
            <pc:sldMk cId="4096686812" sldId="267"/>
            <ac:grpSpMk id="8" creationId="{B8A1D329-2046-7D48-8248-D893F888CF26}"/>
          </ac:grpSpMkLst>
        </pc:grpChg>
        <pc:picChg chg="mod">
          <ac:chgData name="Riccardo Maddalena" userId="0084a6b9-4a8d-4a4a-8414-bf30c6bc7eff" providerId="ADAL" clId="{4860B524-3BA8-4402-98F3-CF583CBABFE4}" dt="2024-02-20T11:49:10.776" v="237"/>
          <ac:picMkLst>
            <pc:docMk/>
            <pc:sldMk cId="4096686812" sldId="267"/>
            <ac:picMk id="13" creationId="{A94301A2-CB84-0E6A-9FE0-C7D3A686F570}"/>
          </ac:picMkLst>
        </pc:picChg>
        <pc:picChg chg="mod">
          <ac:chgData name="Riccardo Maddalena" userId="0084a6b9-4a8d-4a4a-8414-bf30c6bc7eff" providerId="ADAL" clId="{4860B524-3BA8-4402-98F3-CF583CBABFE4}" dt="2024-02-20T11:49:10.776" v="237"/>
          <ac:picMkLst>
            <pc:docMk/>
            <pc:sldMk cId="4096686812" sldId="267"/>
            <ac:picMk id="14" creationId="{7B37F9C5-427F-E031-3415-D290E00CED25}"/>
          </ac:picMkLst>
        </pc:picChg>
        <pc:picChg chg="add mod">
          <ac:chgData name="Riccardo Maddalena" userId="0084a6b9-4a8d-4a4a-8414-bf30c6bc7eff" providerId="ADAL" clId="{4860B524-3BA8-4402-98F3-CF583CBABFE4}" dt="2024-02-20T11:46:29.776" v="7" actId="1076"/>
          <ac:picMkLst>
            <pc:docMk/>
            <pc:sldMk cId="4096686812" sldId="267"/>
            <ac:picMk id="1026" creationId="{70AB5B68-0092-0017-9FA0-A95CCED40165}"/>
          </ac:picMkLst>
        </pc:picChg>
      </pc:sldChg>
      <pc:sldChg chg="modSp add mod">
        <pc:chgData name="Riccardo Maddalena" userId="0084a6b9-4a8d-4a4a-8414-bf30c6bc7eff" providerId="ADAL" clId="{4860B524-3BA8-4402-98F3-CF583CBABFE4}" dt="2024-02-20T11:52:10.329" v="285" actId="2711"/>
        <pc:sldMkLst>
          <pc:docMk/>
          <pc:sldMk cId="3401546657" sldId="268"/>
        </pc:sldMkLst>
        <pc:spChg chg="mod">
          <ac:chgData name="Riccardo Maddalena" userId="0084a6b9-4a8d-4a4a-8414-bf30c6bc7eff" providerId="ADAL" clId="{4860B524-3BA8-4402-98F3-CF583CBABFE4}" dt="2024-02-20T11:52:10.329" v="285" actId="2711"/>
          <ac:spMkLst>
            <pc:docMk/>
            <pc:sldMk cId="3401546657" sldId="268"/>
            <ac:spMk id="2" creationId="{C5F58393-9EA6-CBFD-FF3F-F47DC12042A1}"/>
          </ac:spMkLst>
        </pc:spChg>
      </pc:sldChg>
      <pc:sldChg chg="delSp modSp add mod setBg delDesignElem">
        <pc:chgData name="Riccardo Maddalena" userId="0084a6b9-4a8d-4a4a-8414-bf30c6bc7eff" providerId="ADAL" clId="{4860B524-3BA8-4402-98F3-CF583CBABFE4}" dt="2024-02-20T11:52:36.292" v="289" actId="113"/>
        <pc:sldMkLst>
          <pc:docMk/>
          <pc:sldMk cId="167420715" sldId="269"/>
        </pc:sldMkLst>
        <pc:spChg chg="mod">
          <ac:chgData name="Riccardo Maddalena" userId="0084a6b9-4a8d-4a4a-8414-bf30c6bc7eff" providerId="ADAL" clId="{4860B524-3BA8-4402-98F3-CF583CBABFE4}" dt="2024-02-20T11:52:23.670" v="288" actId="207"/>
          <ac:spMkLst>
            <pc:docMk/>
            <pc:sldMk cId="167420715" sldId="269"/>
            <ac:spMk id="2" creationId="{1F09DF47-ADBC-A8A0-C496-68D830A224EC}"/>
          </ac:spMkLst>
        </pc:spChg>
        <pc:spChg chg="mod">
          <ac:chgData name="Riccardo Maddalena" userId="0084a6b9-4a8d-4a4a-8414-bf30c6bc7eff" providerId="ADAL" clId="{4860B524-3BA8-4402-98F3-CF583CBABFE4}" dt="2024-02-20T11:52:36.292" v="289" actId="113"/>
          <ac:spMkLst>
            <pc:docMk/>
            <pc:sldMk cId="167420715" sldId="269"/>
            <ac:spMk id="3" creationId="{394DC2C6-31BA-EFF8-12EC-9DCAFDA40D91}"/>
          </ac:spMkLst>
        </pc:spChg>
        <pc:spChg chg="del">
          <ac:chgData name="Riccardo Maddalena" userId="0084a6b9-4a8d-4a4a-8414-bf30c6bc7eff" providerId="ADAL" clId="{4860B524-3BA8-4402-98F3-CF583CBABFE4}" dt="2024-02-20T11:49:19.226" v="240"/>
          <ac:spMkLst>
            <pc:docMk/>
            <pc:sldMk cId="167420715" sldId="269"/>
            <ac:spMk id="1031" creationId="{335C781F-0666-A6AC-87AF-440D3F0FF01B}"/>
          </ac:spMkLst>
        </pc:spChg>
        <pc:spChg chg="del">
          <ac:chgData name="Riccardo Maddalena" userId="0084a6b9-4a8d-4a4a-8414-bf30c6bc7eff" providerId="ADAL" clId="{4860B524-3BA8-4402-98F3-CF583CBABFE4}" dt="2024-02-20T11:49:19.226" v="240"/>
          <ac:spMkLst>
            <pc:docMk/>
            <pc:sldMk cId="167420715" sldId="269"/>
            <ac:spMk id="1033" creationId="{1F642FC4-EFA6-456F-1AF3-6778190AAB9B}"/>
          </ac:spMkLst>
        </pc:spChg>
        <pc:picChg chg="del">
          <ac:chgData name="Riccardo Maddalena" userId="0084a6b9-4a8d-4a4a-8414-bf30c6bc7eff" providerId="ADAL" clId="{4860B524-3BA8-4402-98F3-CF583CBABFE4}" dt="2024-02-20T11:49:19.226" v="240"/>
          <ac:picMkLst>
            <pc:docMk/>
            <pc:sldMk cId="167420715" sldId="269"/>
            <ac:picMk id="1035" creationId="{6894BE8D-FC7A-A710-052C-712B1C8F971D}"/>
          </ac:picMkLst>
        </pc:picChg>
      </pc:sldChg>
      <pc:sldChg chg="delSp modSp add mod setBg delDesignElem">
        <pc:chgData name="Riccardo Maddalena" userId="0084a6b9-4a8d-4a4a-8414-bf30c6bc7eff" providerId="ADAL" clId="{4860B524-3BA8-4402-98F3-CF583CBABFE4}" dt="2024-02-26T11:01:04.001" v="933" actId="20577"/>
        <pc:sldMkLst>
          <pc:docMk/>
          <pc:sldMk cId="4180346859" sldId="270"/>
        </pc:sldMkLst>
        <pc:spChg chg="mod">
          <ac:chgData name="Riccardo Maddalena" userId="0084a6b9-4a8d-4a4a-8414-bf30c6bc7eff" providerId="ADAL" clId="{4860B524-3BA8-4402-98F3-CF583CBABFE4}" dt="2024-02-20T11:52:46.873" v="293" actId="207"/>
          <ac:spMkLst>
            <pc:docMk/>
            <pc:sldMk cId="4180346859" sldId="270"/>
            <ac:spMk id="2" creationId="{FBA4B2C4-DE52-7F38-C33F-EF05E5DBA8AA}"/>
          </ac:spMkLst>
        </pc:spChg>
        <pc:spChg chg="mod">
          <ac:chgData name="Riccardo Maddalena" userId="0084a6b9-4a8d-4a4a-8414-bf30c6bc7eff" providerId="ADAL" clId="{4860B524-3BA8-4402-98F3-CF583CBABFE4}" dt="2024-02-26T11:01:04.001" v="933" actId="20577"/>
          <ac:spMkLst>
            <pc:docMk/>
            <pc:sldMk cId="4180346859" sldId="270"/>
            <ac:spMk id="3" creationId="{CC36BC4F-700B-0003-3632-CFA38E00912B}"/>
          </ac:spMkLst>
        </pc:spChg>
        <pc:spChg chg="del">
          <ac:chgData name="Riccardo Maddalena" userId="0084a6b9-4a8d-4a4a-8414-bf30c6bc7eff" providerId="ADAL" clId="{4860B524-3BA8-4402-98F3-CF583CBABFE4}" dt="2024-02-20T11:51:07.857" v="275"/>
          <ac:spMkLst>
            <pc:docMk/>
            <pc:sldMk cId="4180346859" sldId="270"/>
            <ac:spMk id="15" creationId="{AA8566B6-BF20-0FFC-F5B1-EF66A8323789}"/>
          </ac:spMkLst>
        </pc:spChg>
        <pc:spChg chg="del">
          <ac:chgData name="Riccardo Maddalena" userId="0084a6b9-4a8d-4a4a-8414-bf30c6bc7eff" providerId="ADAL" clId="{4860B524-3BA8-4402-98F3-CF583CBABFE4}" dt="2024-02-20T11:51:07.857" v="275"/>
          <ac:spMkLst>
            <pc:docMk/>
            <pc:sldMk cId="4180346859" sldId="270"/>
            <ac:spMk id="17" creationId="{966CE7B8-BC8E-53C6-3692-E3D6F02EE0B8}"/>
          </ac:spMkLst>
        </pc:spChg>
        <pc:picChg chg="del">
          <ac:chgData name="Riccardo Maddalena" userId="0084a6b9-4a8d-4a4a-8414-bf30c6bc7eff" providerId="ADAL" clId="{4860B524-3BA8-4402-98F3-CF583CBABFE4}" dt="2024-02-20T11:51:07.857" v="275"/>
          <ac:picMkLst>
            <pc:docMk/>
            <pc:sldMk cId="4180346859" sldId="270"/>
            <ac:picMk id="18" creationId="{27AB3715-9983-4BF2-883F-3D11FCDAAA76}"/>
          </ac:picMkLst>
        </pc:picChg>
      </pc:sldChg>
      <pc:sldChg chg="delSp modSp add mod setBg delDesignElem">
        <pc:chgData name="Riccardo Maddalena" userId="0084a6b9-4a8d-4a4a-8414-bf30c6bc7eff" providerId="ADAL" clId="{4860B524-3BA8-4402-98F3-CF583CBABFE4}" dt="2024-02-20T11:58:30.413" v="650" actId="14100"/>
        <pc:sldMkLst>
          <pc:docMk/>
          <pc:sldMk cId="129661112" sldId="271"/>
        </pc:sldMkLst>
        <pc:spChg chg="mod">
          <ac:chgData name="Riccardo Maddalena" userId="0084a6b9-4a8d-4a4a-8414-bf30c6bc7eff" providerId="ADAL" clId="{4860B524-3BA8-4402-98F3-CF583CBABFE4}" dt="2024-02-20T11:53:11.273" v="297" actId="207"/>
          <ac:spMkLst>
            <pc:docMk/>
            <pc:sldMk cId="129661112" sldId="271"/>
            <ac:spMk id="2" creationId="{E0AE3D76-B287-F9ED-85C8-56AE49A677DF}"/>
          </ac:spMkLst>
        </pc:spChg>
        <pc:spChg chg="mod">
          <ac:chgData name="Riccardo Maddalena" userId="0084a6b9-4a8d-4a4a-8414-bf30c6bc7eff" providerId="ADAL" clId="{4860B524-3BA8-4402-98F3-CF583CBABFE4}" dt="2024-02-20T11:58:30.413" v="650" actId="14100"/>
          <ac:spMkLst>
            <pc:docMk/>
            <pc:sldMk cId="129661112" sldId="271"/>
            <ac:spMk id="3" creationId="{324E4AEA-275C-06FD-98B2-3B534174F542}"/>
          </ac:spMkLst>
        </pc:spChg>
        <pc:spChg chg="del">
          <ac:chgData name="Riccardo Maddalena" userId="0084a6b9-4a8d-4a4a-8414-bf30c6bc7eff" providerId="ADAL" clId="{4860B524-3BA8-4402-98F3-CF583CBABFE4}" dt="2024-02-20T11:51:15.601" v="277"/>
          <ac:spMkLst>
            <pc:docMk/>
            <pc:sldMk cId="129661112" sldId="271"/>
            <ac:spMk id="14" creationId="{6B7E8162-4D1A-98C4-762E-9DD53865D0CC}"/>
          </ac:spMkLst>
        </pc:spChg>
        <pc:picChg chg="del">
          <ac:chgData name="Riccardo Maddalena" userId="0084a6b9-4a8d-4a4a-8414-bf30c6bc7eff" providerId="ADAL" clId="{4860B524-3BA8-4402-98F3-CF583CBABFE4}" dt="2024-02-20T11:51:15.601" v="277"/>
          <ac:picMkLst>
            <pc:docMk/>
            <pc:sldMk cId="129661112" sldId="271"/>
            <ac:picMk id="15" creationId="{3C698E09-052E-7E89-3466-291B54E656C2}"/>
          </ac:picMkLst>
        </pc:picChg>
      </pc:sldChg>
      <pc:sldChg chg="addSp delSp modSp add mod ord setBg delDesignElem">
        <pc:chgData name="Riccardo Maddalena" userId="0084a6b9-4a8d-4a4a-8414-bf30c6bc7eff" providerId="ADAL" clId="{4860B524-3BA8-4402-98F3-CF583CBABFE4}" dt="2024-02-20T11:58:21.583" v="649" actId="20577"/>
        <pc:sldMkLst>
          <pc:docMk/>
          <pc:sldMk cId="2759244164" sldId="272"/>
        </pc:sldMkLst>
        <pc:spChg chg="add mod">
          <ac:chgData name="Riccardo Maddalena" userId="0084a6b9-4a8d-4a4a-8414-bf30c6bc7eff" providerId="ADAL" clId="{4860B524-3BA8-4402-98F3-CF583CBABFE4}" dt="2024-02-20T11:58:05.097" v="637" actId="313"/>
          <ac:spMkLst>
            <pc:docMk/>
            <pc:sldMk cId="2759244164" sldId="272"/>
            <ac:spMk id="3" creationId="{0072C7BD-A0CB-38F8-C681-F466EE73B7EF}"/>
          </ac:spMkLst>
        </pc:spChg>
        <pc:spChg chg="mod">
          <ac:chgData name="Riccardo Maddalena" userId="0084a6b9-4a8d-4a4a-8414-bf30c6bc7eff" providerId="ADAL" clId="{4860B524-3BA8-4402-98F3-CF583CBABFE4}" dt="2024-02-20T11:58:21.583" v="649" actId="20577"/>
          <ac:spMkLst>
            <pc:docMk/>
            <pc:sldMk cId="2759244164" sldId="272"/>
            <ac:spMk id="8" creationId="{A4E36F8D-2AB9-33C4-D7A8-BAB99B42E3F9}"/>
          </ac:spMkLst>
        </pc:spChg>
        <pc:spChg chg="del">
          <ac:chgData name="Riccardo Maddalena" userId="0084a6b9-4a8d-4a4a-8414-bf30c6bc7eff" providerId="ADAL" clId="{4860B524-3BA8-4402-98F3-CF583CBABFE4}" dt="2024-02-20T11:51:22.628" v="279"/>
          <ac:spMkLst>
            <pc:docMk/>
            <pc:sldMk cId="2759244164" sldId="272"/>
            <ac:spMk id="72" creationId="{FC5F12F9-21DD-847D-41AF-901C40C7913E}"/>
          </ac:spMkLst>
        </pc:spChg>
        <pc:picChg chg="del">
          <ac:chgData name="Riccardo Maddalena" userId="0084a6b9-4a8d-4a4a-8414-bf30c6bc7eff" providerId="ADAL" clId="{4860B524-3BA8-4402-98F3-CF583CBABFE4}" dt="2024-02-20T11:53:42.154" v="304" actId="478"/>
          <ac:picMkLst>
            <pc:docMk/>
            <pc:sldMk cId="2759244164" sldId="272"/>
            <ac:picMk id="13" creationId="{F728075C-9040-A989-5D24-86A06ADF87CF}"/>
          </ac:picMkLst>
        </pc:picChg>
        <pc:picChg chg="del">
          <ac:chgData name="Riccardo Maddalena" userId="0084a6b9-4a8d-4a4a-8414-bf30c6bc7eff" providerId="ADAL" clId="{4860B524-3BA8-4402-98F3-CF583CBABFE4}" dt="2024-02-20T11:53:42.154" v="304" actId="478"/>
          <ac:picMkLst>
            <pc:docMk/>
            <pc:sldMk cId="2759244164" sldId="272"/>
            <ac:picMk id="15" creationId="{BA56BAD6-3F15-F379-284C-70009FB691FE}"/>
          </ac:picMkLst>
        </pc:picChg>
        <pc:picChg chg="del">
          <ac:chgData name="Riccardo Maddalena" userId="0084a6b9-4a8d-4a4a-8414-bf30c6bc7eff" providerId="ADAL" clId="{4860B524-3BA8-4402-98F3-CF583CBABFE4}" dt="2024-02-20T11:53:42.154" v="304" actId="478"/>
          <ac:picMkLst>
            <pc:docMk/>
            <pc:sldMk cId="2759244164" sldId="272"/>
            <ac:picMk id="17" creationId="{BCC31725-B678-98E6-68FC-9343EA2DA3A2}"/>
          </ac:picMkLst>
        </pc:picChg>
        <pc:picChg chg="del">
          <ac:chgData name="Riccardo Maddalena" userId="0084a6b9-4a8d-4a4a-8414-bf30c6bc7eff" providerId="ADAL" clId="{4860B524-3BA8-4402-98F3-CF583CBABFE4}" dt="2024-02-20T11:53:42.154" v="304" actId="478"/>
          <ac:picMkLst>
            <pc:docMk/>
            <pc:sldMk cId="2759244164" sldId="272"/>
            <ac:picMk id="19" creationId="{3AF1D1A3-83B4-4805-D3D3-A708AFA40D4A}"/>
          </ac:picMkLst>
        </pc:picChg>
        <pc:picChg chg="del">
          <ac:chgData name="Riccardo Maddalena" userId="0084a6b9-4a8d-4a4a-8414-bf30c6bc7eff" providerId="ADAL" clId="{4860B524-3BA8-4402-98F3-CF583CBABFE4}" dt="2024-02-20T11:51:22.628" v="279"/>
          <ac:picMkLst>
            <pc:docMk/>
            <pc:sldMk cId="2759244164" sldId="272"/>
            <ac:picMk id="70" creationId="{3C3F993B-781E-A167-9404-F6AE551F9645}"/>
          </ac:picMkLst>
        </pc:picChg>
        <pc:picChg chg="del">
          <ac:chgData name="Riccardo Maddalena" userId="0084a6b9-4a8d-4a4a-8414-bf30c6bc7eff" providerId="ADAL" clId="{4860B524-3BA8-4402-98F3-CF583CBABFE4}" dt="2024-02-20T11:51:22.628" v="279"/>
          <ac:picMkLst>
            <pc:docMk/>
            <pc:sldMk cId="2759244164" sldId="272"/>
            <ac:picMk id="71" creationId="{BFB6FC4B-CD28-24C4-15BA-E3B740C3C677}"/>
          </ac:picMkLst>
        </pc:picChg>
        <pc:picChg chg="del">
          <ac:chgData name="Riccardo Maddalena" userId="0084a6b9-4a8d-4a4a-8414-bf30c6bc7eff" providerId="ADAL" clId="{4860B524-3BA8-4402-98F3-CF583CBABFE4}" dt="2024-02-20T11:51:22.628" v="279"/>
          <ac:picMkLst>
            <pc:docMk/>
            <pc:sldMk cId="2759244164" sldId="272"/>
            <ac:picMk id="73" creationId="{25E4FE4B-BA58-9BB3-65A3-29B13CB6DCF7}"/>
          </ac:picMkLst>
        </pc:picChg>
        <pc:picChg chg="del">
          <ac:chgData name="Riccardo Maddalena" userId="0084a6b9-4a8d-4a4a-8414-bf30c6bc7eff" providerId="ADAL" clId="{4860B524-3BA8-4402-98F3-CF583CBABFE4}" dt="2024-02-20T11:51:22.628" v="279"/>
          <ac:picMkLst>
            <pc:docMk/>
            <pc:sldMk cId="2759244164" sldId="272"/>
            <ac:picMk id="74" creationId="{C443D157-98B8-2B81-7272-BD1159A17618}"/>
          </ac:picMkLst>
        </pc:picChg>
      </pc:sldChg>
      <pc:sldChg chg="addSp delSp modSp add mod setBg delDesignElem">
        <pc:chgData name="Riccardo Maddalena" userId="0084a6b9-4a8d-4a4a-8414-bf30c6bc7eff" providerId="ADAL" clId="{4860B524-3BA8-4402-98F3-CF583CBABFE4}" dt="2024-02-20T11:55:36.370" v="591" actId="20577"/>
        <pc:sldMkLst>
          <pc:docMk/>
          <pc:sldMk cId="1063337198" sldId="273"/>
        </pc:sldMkLst>
        <pc:spChg chg="mod">
          <ac:chgData name="Riccardo Maddalena" userId="0084a6b9-4a8d-4a4a-8414-bf30c6bc7eff" providerId="ADAL" clId="{4860B524-3BA8-4402-98F3-CF583CBABFE4}" dt="2024-02-20T11:53:50.677" v="306" actId="207"/>
          <ac:spMkLst>
            <pc:docMk/>
            <pc:sldMk cId="1063337198" sldId="273"/>
            <ac:spMk id="2" creationId="{DBB4FA45-925C-922F-B08C-F4429F8573C5}"/>
          </ac:spMkLst>
        </pc:spChg>
        <pc:spChg chg="add mod">
          <ac:chgData name="Riccardo Maddalena" userId="0084a6b9-4a8d-4a4a-8414-bf30c6bc7eff" providerId="ADAL" clId="{4860B524-3BA8-4402-98F3-CF583CBABFE4}" dt="2024-02-20T11:55:36.370" v="591" actId="20577"/>
          <ac:spMkLst>
            <pc:docMk/>
            <pc:sldMk cId="1063337198" sldId="273"/>
            <ac:spMk id="3" creationId="{3C302150-60C3-C3CC-A5E0-C5900D1506E8}"/>
          </ac:spMkLst>
        </pc:spChg>
        <pc:spChg chg="del">
          <ac:chgData name="Riccardo Maddalena" userId="0084a6b9-4a8d-4a4a-8414-bf30c6bc7eff" providerId="ADAL" clId="{4860B524-3BA8-4402-98F3-CF583CBABFE4}" dt="2024-02-20T11:51:38.393" v="281"/>
          <ac:spMkLst>
            <pc:docMk/>
            <pc:sldMk cId="1063337198" sldId="273"/>
            <ac:spMk id="39" creationId="{697C2F59-15EF-39C7-903B-FE7372DCFD05}"/>
          </ac:spMkLst>
        </pc:spChg>
        <pc:picChg chg="del">
          <ac:chgData name="Riccardo Maddalena" userId="0084a6b9-4a8d-4a4a-8414-bf30c6bc7eff" providerId="ADAL" clId="{4860B524-3BA8-4402-98F3-CF583CBABFE4}" dt="2024-02-20T11:51:38.393" v="281"/>
          <ac:picMkLst>
            <pc:docMk/>
            <pc:sldMk cId="1063337198" sldId="273"/>
            <ac:picMk id="22" creationId="{D6499626-E8D6-8609-5C05-307E1C5E2F80}"/>
          </ac:picMkLst>
        </pc:picChg>
        <pc:picChg chg="del">
          <ac:chgData name="Riccardo Maddalena" userId="0084a6b9-4a8d-4a4a-8414-bf30c6bc7eff" providerId="ADAL" clId="{4860B524-3BA8-4402-98F3-CF583CBABFE4}" dt="2024-02-20T11:51:38.393" v="281"/>
          <ac:picMkLst>
            <pc:docMk/>
            <pc:sldMk cId="1063337198" sldId="273"/>
            <ac:picMk id="38" creationId="{04E9D659-B5F0-2013-76DD-5645A5138BD6}"/>
          </ac:picMkLst>
        </pc:picChg>
        <pc:picChg chg="del">
          <ac:chgData name="Riccardo Maddalena" userId="0084a6b9-4a8d-4a4a-8414-bf30c6bc7eff" providerId="ADAL" clId="{4860B524-3BA8-4402-98F3-CF583CBABFE4}" dt="2024-02-20T11:51:38.393" v="281"/>
          <ac:picMkLst>
            <pc:docMk/>
            <pc:sldMk cId="1063337198" sldId="273"/>
            <ac:picMk id="40" creationId="{05CCE790-2976-08E0-87FD-EE29DF21CA03}"/>
          </ac:picMkLst>
        </pc:picChg>
        <pc:picChg chg="del">
          <ac:chgData name="Riccardo Maddalena" userId="0084a6b9-4a8d-4a4a-8414-bf30c6bc7eff" providerId="ADAL" clId="{4860B524-3BA8-4402-98F3-CF583CBABFE4}" dt="2024-02-20T11:51:38.393" v="281"/>
          <ac:picMkLst>
            <pc:docMk/>
            <pc:sldMk cId="1063337198" sldId="273"/>
            <ac:picMk id="41" creationId="{70402978-D79C-6C48-227F-3ACFC876FEF3}"/>
          </ac:picMkLst>
        </pc:picChg>
      </pc:sldChg>
      <pc:sldChg chg="delSp modSp add mod setBg delDesignElem">
        <pc:chgData name="Riccardo Maddalena" userId="0084a6b9-4a8d-4a4a-8414-bf30c6bc7eff" providerId="ADAL" clId="{4860B524-3BA8-4402-98F3-CF583CBABFE4}" dt="2024-02-20T11:57:08.174" v="622" actId="1076"/>
        <pc:sldMkLst>
          <pc:docMk/>
          <pc:sldMk cId="3913121460" sldId="274"/>
        </pc:sldMkLst>
        <pc:spChg chg="mod">
          <ac:chgData name="Riccardo Maddalena" userId="0084a6b9-4a8d-4a4a-8414-bf30c6bc7eff" providerId="ADAL" clId="{4860B524-3BA8-4402-98F3-CF583CBABFE4}" dt="2024-02-20T11:55:45.470" v="592" actId="207"/>
          <ac:spMkLst>
            <pc:docMk/>
            <pc:sldMk cId="3913121460" sldId="274"/>
            <ac:spMk id="2" creationId="{CEE564D2-7289-C6C4-6B56-170D5F8FFF92}"/>
          </ac:spMkLst>
        </pc:spChg>
        <pc:spChg chg="mod">
          <ac:chgData name="Riccardo Maddalena" userId="0084a6b9-4a8d-4a4a-8414-bf30c6bc7eff" providerId="ADAL" clId="{4860B524-3BA8-4402-98F3-CF583CBABFE4}" dt="2024-02-20T11:56:59.135" v="619" actId="404"/>
          <ac:spMkLst>
            <pc:docMk/>
            <pc:sldMk cId="3913121460" sldId="274"/>
            <ac:spMk id="10" creationId="{785A1ED5-6B0D-E57B-4E89-1AD44EA9554F}"/>
          </ac:spMkLst>
        </pc:spChg>
        <pc:spChg chg="mod">
          <ac:chgData name="Riccardo Maddalena" userId="0084a6b9-4a8d-4a4a-8414-bf30c6bc7eff" providerId="ADAL" clId="{4860B524-3BA8-4402-98F3-CF583CBABFE4}" dt="2024-02-20T11:57:08.174" v="622" actId="1076"/>
          <ac:spMkLst>
            <pc:docMk/>
            <pc:sldMk cId="3913121460" sldId="274"/>
            <ac:spMk id="11" creationId="{336FD7FF-2A93-8317-9D51-B09BF5970DB1}"/>
          </ac:spMkLst>
        </pc:spChg>
        <pc:spChg chg="del">
          <ac:chgData name="Riccardo Maddalena" userId="0084a6b9-4a8d-4a4a-8414-bf30c6bc7eff" providerId="ADAL" clId="{4860B524-3BA8-4402-98F3-CF583CBABFE4}" dt="2024-02-20T11:51:46.065" v="283"/>
          <ac:spMkLst>
            <pc:docMk/>
            <pc:sldMk cId="3913121460" sldId="274"/>
            <ac:spMk id="16" creationId="{CF60CEC4-DDB0-2859-7DE8-CEA1F98A8C11}"/>
          </ac:spMkLst>
        </pc:spChg>
        <pc:spChg chg="del">
          <ac:chgData name="Riccardo Maddalena" userId="0084a6b9-4a8d-4a4a-8414-bf30c6bc7eff" providerId="ADAL" clId="{4860B524-3BA8-4402-98F3-CF583CBABFE4}" dt="2024-02-20T11:51:46.065" v="283"/>
          <ac:spMkLst>
            <pc:docMk/>
            <pc:sldMk cId="3913121460" sldId="274"/>
            <ac:spMk id="18" creationId="{B7873351-1C41-81A0-E1EE-9B565E644B1F}"/>
          </ac:spMkLst>
        </pc:spChg>
        <pc:picChg chg="mod">
          <ac:chgData name="Riccardo Maddalena" userId="0084a6b9-4a8d-4a4a-8414-bf30c6bc7eff" providerId="ADAL" clId="{4860B524-3BA8-4402-98F3-CF583CBABFE4}" dt="2024-02-20T11:56:49.408" v="614" actId="14100"/>
          <ac:picMkLst>
            <pc:docMk/>
            <pc:sldMk cId="3913121460" sldId="274"/>
            <ac:picMk id="5" creationId="{3EE061FF-E1DD-D833-FE71-D60511CD8359}"/>
          </ac:picMkLst>
        </pc:picChg>
        <pc:picChg chg="mod">
          <ac:chgData name="Riccardo Maddalena" userId="0084a6b9-4a8d-4a4a-8414-bf30c6bc7eff" providerId="ADAL" clId="{4860B524-3BA8-4402-98F3-CF583CBABFE4}" dt="2024-02-20T11:56:52.661" v="615" actId="14100"/>
          <ac:picMkLst>
            <pc:docMk/>
            <pc:sldMk cId="3913121460" sldId="274"/>
            <ac:picMk id="7" creationId="{3DFA7776-5F3B-BB9E-C693-E6C14C6356D0}"/>
          </ac:picMkLst>
        </pc:picChg>
        <pc:picChg chg="mod">
          <ac:chgData name="Riccardo Maddalena" userId="0084a6b9-4a8d-4a4a-8414-bf30c6bc7eff" providerId="ADAL" clId="{4860B524-3BA8-4402-98F3-CF583CBABFE4}" dt="2024-02-20T11:56:47.290" v="613" actId="14100"/>
          <ac:picMkLst>
            <pc:docMk/>
            <pc:sldMk cId="3913121460" sldId="274"/>
            <ac:picMk id="9" creationId="{E9DAEB87-EC3D-00ED-AD8F-FD71D82F049E}"/>
          </ac:picMkLst>
        </pc:picChg>
        <pc:picChg chg="del">
          <ac:chgData name="Riccardo Maddalena" userId="0084a6b9-4a8d-4a4a-8414-bf30c6bc7eff" providerId="ADAL" clId="{4860B524-3BA8-4402-98F3-CF583CBABFE4}" dt="2024-02-20T11:51:46.065" v="283"/>
          <ac:picMkLst>
            <pc:docMk/>
            <pc:sldMk cId="3913121460" sldId="274"/>
            <ac:picMk id="20" creationId="{BFF20F39-A402-96DB-9E9D-4C4DD0EF02E2}"/>
          </ac:picMkLst>
        </pc:picChg>
      </pc:sldChg>
      <pc:sldChg chg="addSp delSp modSp add mod">
        <pc:chgData name="Riccardo Maddalena" userId="0084a6b9-4a8d-4a4a-8414-bf30c6bc7eff" providerId="ADAL" clId="{4860B524-3BA8-4402-98F3-CF583CBABFE4}" dt="2024-02-20T12:01:37.137" v="888" actId="20577"/>
        <pc:sldMkLst>
          <pc:docMk/>
          <pc:sldMk cId="2883787006" sldId="275"/>
        </pc:sldMkLst>
        <pc:spChg chg="mod">
          <ac:chgData name="Riccardo Maddalena" userId="0084a6b9-4a8d-4a4a-8414-bf30c6bc7eff" providerId="ADAL" clId="{4860B524-3BA8-4402-98F3-CF583CBABFE4}" dt="2024-02-20T11:59:04.088" v="670" actId="20577"/>
          <ac:spMkLst>
            <pc:docMk/>
            <pc:sldMk cId="2883787006" sldId="275"/>
            <ac:spMk id="2" creationId="{434A282B-230C-BE0D-50CB-A362CF066381}"/>
          </ac:spMkLst>
        </pc:spChg>
        <pc:spChg chg="add del mod">
          <ac:chgData name="Riccardo Maddalena" userId="0084a6b9-4a8d-4a4a-8414-bf30c6bc7eff" providerId="ADAL" clId="{4860B524-3BA8-4402-98F3-CF583CBABFE4}" dt="2024-02-20T11:56:25.792" v="607" actId="478"/>
          <ac:spMkLst>
            <pc:docMk/>
            <pc:sldMk cId="2883787006" sldId="275"/>
            <ac:spMk id="4" creationId="{2DF04460-DD0C-6FD0-7525-2968897EE6F1}"/>
          </ac:spMkLst>
        </pc:spChg>
        <pc:spChg chg="add mod">
          <ac:chgData name="Riccardo Maddalena" userId="0084a6b9-4a8d-4a4a-8414-bf30c6bc7eff" providerId="ADAL" clId="{4860B524-3BA8-4402-98F3-CF583CBABFE4}" dt="2024-02-20T12:01:37.137" v="888" actId="20577"/>
          <ac:spMkLst>
            <pc:docMk/>
            <pc:sldMk cId="2883787006" sldId="275"/>
            <ac:spMk id="6" creationId="{78A72442-D76B-1710-A26F-FB4F18F80442}"/>
          </ac:spMkLst>
        </pc:spChg>
        <pc:spChg chg="del">
          <ac:chgData name="Riccardo Maddalena" userId="0084a6b9-4a8d-4a4a-8414-bf30c6bc7eff" providerId="ADAL" clId="{4860B524-3BA8-4402-98F3-CF583CBABFE4}" dt="2024-02-20T11:56:24.061" v="606" actId="478"/>
          <ac:spMkLst>
            <pc:docMk/>
            <pc:sldMk cId="2883787006" sldId="275"/>
            <ac:spMk id="10" creationId="{5A61D733-F12A-ED85-4447-185E0378065C}"/>
          </ac:spMkLst>
        </pc:spChg>
        <pc:spChg chg="del">
          <ac:chgData name="Riccardo Maddalena" userId="0084a6b9-4a8d-4a4a-8414-bf30c6bc7eff" providerId="ADAL" clId="{4860B524-3BA8-4402-98F3-CF583CBABFE4}" dt="2024-02-20T11:56:24.061" v="606" actId="478"/>
          <ac:spMkLst>
            <pc:docMk/>
            <pc:sldMk cId="2883787006" sldId="275"/>
            <ac:spMk id="11" creationId="{58F4A29B-092B-E807-53B0-CDB502F2E2EA}"/>
          </ac:spMkLst>
        </pc:spChg>
        <pc:picChg chg="del">
          <ac:chgData name="Riccardo Maddalena" userId="0084a6b9-4a8d-4a4a-8414-bf30c6bc7eff" providerId="ADAL" clId="{4860B524-3BA8-4402-98F3-CF583CBABFE4}" dt="2024-02-20T11:56:24.061" v="606" actId="478"/>
          <ac:picMkLst>
            <pc:docMk/>
            <pc:sldMk cId="2883787006" sldId="275"/>
            <ac:picMk id="5" creationId="{D7CA4CBB-9818-F67D-81C3-BE942E6AE59A}"/>
          </ac:picMkLst>
        </pc:picChg>
        <pc:picChg chg="del">
          <ac:chgData name="Riccardo Maddalena" userId="0084a6b9-4a8d-4a4a-8414-bf30c6bc7eff" providerId="ADAL" clId="{4860B524-3BA8-4402-98F3-CF583CBABFE4}" dt="2024-02-20T11:56:24.061" v="606" actId="478"/>
          <ac:picMkLst>
            <pc:docMk/>
            <pc:sldMk cId="2883787006" sldId="275"/>
            <ac:picMk id="7" creationId="{BE6FC125-6464-0A0F-7EB2-D4B4003FC2DF}"/>
          </ac:picMkLst>
        </pc:picChg>
        <pc:picChg chg="del">
          <ac:chgData name="Riccardo Maddalena" userId="0084a6b9-4a8d-4a4a-8414-bf30c6bc7eff" providerId="ADAL" clId="{4860B524-3BA8-4402-98F3-CF583CBABFE4}" dt="2024-02-20T11:56:24.061" v="606" actId="478"/>
          <ac:picMkLst>
            <pc:docMk/>
            <pc:sldMk cId="2883787006" sldId="275"/>
            <ac:picMk id="9" creationId="{170188DD-81AF-416C-DCAC-5421C5F24808}"/>
          </ac:picMkLst>
        </pc:picChg>
      </pc:sldChg>
      <pc:sldChg chg="addSp delSp modSp add mod">
        <pc:chgData name="Riccardo Maddalena" userId="0084a6b9-4a8d-4a4a-8414-bf30c6bc7eff" providerId="ADAL" clId="{4860B524-3BA8-4402-98F3-CF583CBABFE4}" dt="2024-02-20T12:05:11.246" v="925" actId="20577"/>
        <pc:sldMkLst>
          <pc:docMk/>
          <pc:sldMk cId="1723746067" sldId="276"/>
        </pc:sldMkLst>
        <pc:spChg chg="mod">
          <ac:chgData name="Riccardo Maddalena" userId="0084a6b9-4a8d-4a4a-8414-bf30c6bc7eff" providerId="ADAL" clId="{4860B524-3BA8-4402-98F3-CF583CBABFE4}" dt="2024-02-20T12:04:58.744" v="903" actId="1076"/>
          <ac:spMkLst>
            <pc:docMk/>
            <pc:sldMk cId="1723746067" sldId="276"/>
            <ac:spMk id="2" creationId="{B1A53F16-950D-C5DD-8351-5DACCE0B43D2}"/>
          </ac:spMkLst>
        </pc:spChg>
        <pc:spChg chg="add del mod">
          <ac:chgData name="Riccardo Maddalena" userId="0084a6b9-4a8d-4a4a-8414-bf30c6bc7eff" providerId="ADAL" clId="{4860B524-3BA8-4402-98F3-CF583CBABFE4}" dt="2024-02-20T11:56:18.116" v="605" actId="478"/>
          <ac:spMkLst>
            <pc:docMk/>
            <pc:sldMk cId="1723746067" sldId="276"/>
            <ac:spMk id="4" creationId="{1398F2BA-23DD-9F3B-D7F8-1F19CBE6AC5B}"/>
          </ac:spMkLst>
        </pc:spChg>
        <pc:spChg chg="add mod">
          <ac:chgData name="Riccardo Maddalena" userId="0084a6b9-4a8d-4a4a-8414-bf30c6bc7eff" providerId="ADAL" clId="{4860B524-3BA8-4402-98F3-CF583CBABFE4}" dt="2024-02-20T12:05:11.246" v="925" actId="20577"/>
          <ac:spMkLst>
            <pc:docMk/>
            <pc:sldMk cId="1723746067" sldId="276"/>
            <ac:spMk id="6" creationId="{EBAD040A-80FC-611E-B240-942434752922}"/>
          </ac:spMkLst>
        </pc:spChg>
        <pc:spChg chg="del">
          <ac:chgData name="Riccardo Maddalena" userId="0084a6b9-4a8d-4a4a-8414-bf30c6bc7eff" providerId="ADAL" clId="{4860B524-3BA8-4402-98F3-CF583CBABFE4}" dt="2024-02-20T11:56:12.593" v="600" actId="478"/>
          <ac:spMkLst>
            <pc:docMk/>
            <pc:sldMk cId="1723746067" sldId="276"/>
            <ac:spMk id="10" creationId="{F9142E49-7A58-0EE1-B26A-2A9C14E3622B}"/>
          </ac:spMkLst>
        </pc:spChg>
        <pc:spChg chg="del">
          <ac:chgData name="Riccardo Maddalena" userId="0084a6b9-4a8d-4a4a-8414-bf30c6bc7eff" providerId="ADAL" clId="{4860B524-3BA8-4402-98F3-CF583CBABFE4}" dt="2024-02-20T11:56:16.874" v="604" actId="478"/>
          <ac:spMkLst>
            <pc:docMk/>
            <pc:sldMk cId="1723746067" sldId="276"/>
            <ac:spMk id="11" creationId="{2016F902-1BDB-3EA7-0CB2-F5C43800CABE}"/>
          </ac:spMkLst>
        </pc:spChg>
        <pc:picChg chg="del">
          <ac:chgData name="Riccardo Maddalena" userId="0084a6b9-4a8d-4a4a-8414-bf30c6bc7eff" providerId="ADAL" clId="{4860B524-3BA8-4402-98F3-CF583CBABFE4}" dt="2024-02-20T11:56:14.355" v="602" actId="478"/>
          <ac:picMkLst>
            <pc:docMk/>
            <pc:sldMk cId="1723746067" sldId="276"/>
            <ac:picMk id="5" creationId="{A7D2E3C8-B652-6EE7-C54A-C38BBA47453F}"/>
          </ac:picMkLst>
        </pc:picChg>
        <pc:picChg chg="del">
          <ac:chgData name="Riccardo Maddalena" userId="0084a6b9-4a8d-4a4a-8414-bf30c6bc7eff" providerId="ADAL" clId="{4860B524-3BA8-4402-98F3-CF583CBABFE4}" dt="2024-02-20T11:56:15.200" v="603" actId="478"/>
          <ac:picMkLst>
            <pc:docMk/>
            <pc:sldMk cId="1723746067" sldId="276"/>
            <ac:picMk id="7" creationId="{0B60C20E-88AE-E776-58FF-8DEA0A7798A3}"/>
          </ac:picMkLst>
        </pc:picChg>
        <pc:picChg chg="del">
          <ac:chgData name="Riccardo Maddalena" userId="0084a6b9-4a8d-4a4a-8414-bf30c6bc7eff" providerId="ADAL" clId="{4860B524-3BA8-4402-98F3-CF583CBABFE4}" dt="2024-02-20T11:56:13.819" v="601" actId="478"/>
          <ac:picMkLst>
            <pc:docMk/>
            <pc:sldMk cId="1723746067" sldId="276"/>
            <ac:picMk id="9" creationId="{3E94832D-B973-BB8C-8F54-676855E5B844}"/>
          </ac:picMkLst>
        </pc:picChg>
      </pc:sldChg>
      <pc:sldChg chg="addSp delSp modSp add mod">
        <pc:chgData name="Riccardo Maddalena" userId="0084a6b9-4a8d-4a4a-8414-bf30c6bc7eff" providerId="ADAL" clId="{4860B524-3BA8-4402-98F3-CF583CBABFE4}" dt="2024-02-20T12:04:36.642" v="901" actId="1076"/>
        <pc:sldMkLst>
          <pc:docMk/>
          <pc:sldMk cId="1980995873" sldId="277"/>
        </pc:sldMkLst>
        <pc:spChg chg="add mod">
          <ac:chgData name="Riccardo Maddalena" userId="0084a6b9-4a8d-4a4a-8414-bf30c6bc7eff" providerId="ADAL" clId="{4860B524-3BA8-4402-98F3-CF583CBABFE4}" dt="2024-02-20T12:02:28.081" v="889"/>
          <ac:spMkLst>
            <pc:docMk/>
            <pc:sldMk cId="1980995873" sldId="277"/>
            <ac:spMk id="2" creationId="{B85DC64E-99FE-21B9-8ED9-7F2DCE0DCBCD}"/>
          </ac:spMkLst>
        </pc:spChg>
        <pc:spChg chg="del">
          <ac:chgData name="Riccardo Maddalena" userId="0084a6b9-4a8d-4a4a-8414-bf30c6bc7eff" providerId="ADAL" clId="{4860B524-3BA8-4402-98F3-CF583CBABFE4}" dt="2024-02-20T11:58:14.594" v="639" actId="478"/>
          <ac:spMkLst>
            <pc:docMk/>
            <pc:sldMk cId="1980995873" sldId="277"/>
            <ac:spMk id="3" creationId="{3A5E8D2D-6054-0834-2106-AF1B6DB57C6D}"/>
          </ac:spMkLst>
        </pc:spChg>
        <pc:spChg chg="add mod">
          <ac:chgData name="Riccardo Maddalena" userId="0084a6b9-4a8d-4a4a-8414-bf30c6bc7eff" providerId="ADAL" clId="{4860B524-3BA8-4402-98F3-CF583CBABFE4}" dt="2024-02-20T12:02:28.081" v="889"/>
          <ac:spMkLst>
            <pc:docMk/>
            <pc:sldMk cId="1980995873" sldId="277"/>
            <ac:spMk id="4" creationId="{F310D534-A2B2-7201-7D02-6BB1DFBF997D}"/>
          </ac:spMkLst>
        </pc:spChg>
        <pc:spChg chg="add mod">
          <ac:chgData name="Riccardo Maddalena" userId="0084a6b9-4a8d-4a4a-8414-bf30c6bc7eff" providerId="ADAL" clId="{4860B524-3BA8-4402-98F3-CF583CBABFE4}" dt="2024-02-20T12:02:28.081" v="889"/>
          <ac:spMkLst>
            <pc:docMk/>
            <pc:sldMk cId="1980995873" sldId="277"/>
            <ac:spMk id="5" creationId="{6D193205-C790-0C6C-1363-930297D8655C}"/>
          </ac:spMkLst>
        </pc:spChg>
        <pc:spChg chg="add mod">
          <ac:chgData name="Riccardo Maddalena" userId="0084a6b9-4a8d-4a4a-8414-bf30c6bc7eff" providerId="ADAL" clId="{4860B524-3BA8-4402-98F3-CF583CBABFE4}" dt="2024-02-20T12:02:28.081" v="889"/>
          <ac:spMkLst>
            <pc:docMk/>
            <pc:sldMk cId="1980995873" sldId="277"/>
            <ac:spMk id="6" creationId="{1928D475-A851-8953-E441-F57F0C2820A3}"/>
          </ac:spMkLst>
        </pc:spChg>
        <pc:spChg chg="add mod">
          <ac:chgData name="Riccardo Maddalena" userId="0084a6b9-4a8d-4a4a-8414-bf30c6bc7eff" providerId="ADAL" clId="{4860B524-3BA8-4402-98F3-CF583CBABFE4}" dt="2024-02-20T12:02:28.081" v="889"/>
          <ac:spMkLst>
            <pc:docMk/>
            <pc:sldMk cId="1980995873" sldId="277"/>
            <ac:spMk id="7" creationId="{0C510712-A232-26E0-72A2-39DD5D804166}"/>
          </ac:spMkLst>
        </pc:spChg>
        <pc:spChg chg="add mod">
          <ac:chgData name="Riccardo Maddalena" userId="0084a6b9-4a8d-4a4a-8414-bf30c6bc7eff" providerId="ADAL" clId="{4860B524-3BA8-4402-98F3-CF583CBABFE4}" dt="2024-02-20T12:02:28.081" v="889"/>
          <ac:spMkLst>
            <pc:docMk/>
            <pc:sldMk cId="1980995873" sldId="277"/>
            <ac:spMk id="9" creationId="{0D856A2C-880B-768F-7426-C8200B5B3357}"/>
          </ac:spMkLst>
        </pc:spChg>
        <pc:spChg chg="add mod">
          <ac:chgData name="Riccardo Maddalena" userId="0084a6b9-4a8d-4a4a-8414-bf30c6bc7eff" providerId="ADAL" clId="{4860B524-3BA8-4402-98F3-CF583CBABFE4}" dt="2024-02-20T12:02:58.481" v="892"/>
          <ac:spMkLst>
            <pc:docMk/>
            <pc:sldMk cId="1980995873" sldId="277"/>
            <ac:spMk id="12" creationId="{C94FE1C9-BDDE-3C25-8EA0-086070FC716C}"/>
          </ac:spMkLst>
        </pc:spChg>
        <pc:spChg chg="add mod">
          <ac:chgData name="Riccardo Maddalena" userId="0084a6b9-4a8d-4a4a-8414-bf30c6bc7eff" providerId="ADAL" clId="{4860B524-3BA8-4402-98F3-CF583CBABFE4}" dt="2024-02-20T12:02:58.481" v="892"/>
          <ac:spMkLst>
            <pc:docMk/>
            <pc:sldMk cId="1980995873" sldId="277"/>
            <ac:spMk id="13" creationId="{C15AD7A7-F1B5-7479-F7E1-E081D0013AFF}"/>
          </ac:spMkLst>
        </pc:spChg>
        <pc:spChg chg="add mod">
          <ac:chgData name="Riccardo Maddalena" userId="0084a6b9-4a8d-4a4a-8414-bf30c6bc7eff" providerId="ADAL" clId="{4860B524-3BA8-4402-98F3-CF583CBABFE4}" dt="2024-02-20T12:02:58.481" v="892"/>
          <ac:spMkLst>
            <pc:docMk/>
            <pc:sldMk cId="1980995873" sldId="277"/>
            <ac:spMk id="14" creationId="{2F319D7B-F5C5-466F-5CE9-3A60E01EB541}"/>
          </ac:spMkLst>
        </pc:spChg>
        <pc:spChg chg="add mod">
          <ac:chgData name="Riccardo Maddalena" userId="0084a6b9-4a8d-4a4a-8414-bf30c6bc7eff" providerId="ADAL" clId="{4860B524-3BA8-4402-98F3-CF583CBABFE4}" dt="2024-02-20T12:02:58.481" v="892"/>
          <ac:spMkLst>
            <pc:docMk/>
            <pc:sldMk cId="1980995873" sldId="277"/>
            <ac:spMk id="15" creationId="{35959543-8585-3EE8-B752-065DAC769A94}"/>
          </ac:spMkLst>
        </pc:spChg>
        <pc:spChg chg="add mod">
          <ac:chgData name="Riccardo Maddalena" userId="0084a6b9-4a8d-4a4a-8414-bf30c6bc7eff" providerId="ADAL" clId="{4860B524-3BA8-4402-98F3-CF583CBABFE4}" dt="2024-02-20T12:02:58.481" v="892"/>
          <ac:spMkLst>
            <pc:docMk/>
            <pc:sldMk cId="1980995873" sldId="277"/>
            <ac:spMk id="16" creationId="{244AD0AD-46B4-94D0-E56F-519D868D20F8}"/>
          </ac:spMkLst>
        </pc:spChg>
        <pc:spChg chg="add mod">
          <ac:chgData name="Riccardo Maddalena" userId="0084a6b9-4a8d-4a4a-8414-bf30c6bc7eff" providerId="ADAL" clId="{4860B524-3BA8-4402-98F3-CF583CBABFE4}" dt="2024-02-20T12:02:58.481" v="892"/>
          <ac:spMkLst>
            <pc:docMk/>
            <pc:sldMk cId="1980995873" sldId="277"/>
            <ac:spMk id="18" creationId="{F12D32E6-72DF-EC11-B098-04FE381E0913}"/>
          </ac:spMkLst>
        </pc:spChg>
        <pc:spChg chg="add mod">
          <ac:chgData name="Riccardo Maddalena" userId="0084a6b9-4a8d-4a4a-8414-bf30c6bc7eff" providerId="ADAL" clId="{4860B524-3BA8-4402-98F3-CF583CBABFE4}" dt="2024-02-20T12:03:15.476" v="895"/>
          <ac:spMkLst>
            <pc:docMk/>
            <pc:sldMk cId="1980995873" sldId="277"/>
            <ac:spMk id="20" creationId="{7B81A182-B822-586A-81FA-F998707FD5D5}"/>
          </ac:spMkLst>
        </pc:spChg>
        <pc:spChg chg="add mod">
          <ac:chgData name="Riccardo Maddalena" userId="0084a6b9-4a8d-4a4a-8414-bf30c6bc7eff" providerId="ADAL" clId="{4860B524-3BA8-4402-98F3-CF583CBABFE4}" dt="2024-02-20T12:03:15.476" v="895"/>
          <ac:spMkLst>
            <pc:docMk/>
            <pc:sldMk cId="1980995873" sldId="277"/>
            <ac:spMk id="21" creationId="{2D65840E-5312-6F85-A187-85DAFED4078E}"/>
          </ac:spMkLst>
        </pc:spChg>
        <pc:spChg chg="add mod">
          <ac:chgData name="Riccardo Maddalena" userId="0084a6b9-4a8d-4a4a-8414-bf30c6bc7eff" providerId="ADAL" clId="{4860B524-3BA8-4402-98F3-CF583CBABFE4}" dt="2024-02-20T12:03:15.476" v="895"/>
          <ac:spMkLst>
            <pc:docMk/>
            <pc:sldMk cId="1980995873" sldId="277"/>
            <ac:spMk id="22" creationId="{97205425-5918-16BB-235D-5670F5828ED8}"/>
          </ac:spMkLst>
        </pc:spChg>
        <pc:spChg chg="add mod">
          <ac:chgData name="Riccardo Maddalena" userId="0084a6b9-4a8d-4a4a-8414-bf30c6bc7eff" providerId="ADAL" clId="{4860B524-3BA8-4402-98F3-CF583CBABFE4}" dt="2024-02-20T12:03:15.476" v="895"/>
          <ac:spMkLst>
            <pc:docMk/>
            <pc:sldMk cId="1980995873" sldId="277"/>
            <ac:spMk id="23" creationId="{272788C4-F022-2369-A3F2-8AAEE94F8C91}"/>
          </ac:spMkLst>
        </pc:spChg>
        <pc:spChg chg="add mod">
          <ac:chgData name="Riccardo Maddalena" userId="0084a6b9-4a8d-4a4a-8414-bf30c6bc7eff" providerId="ADAL" clId="{4860B524-3BA8-4402-98F3-CF583CBABFE4}" dt="2024-02-20T12:03:15.476" v="895"/>
          <ac:spMkLst>
            <pc:docMk/>
            <pc:sldMk cId="1980995873" sldId="277"/>
            <ac:spMk id="24" creationId="{CDCAF960-C23F-D1A6-4DDA-7C35A0FFC744}"/>
          </ac:spMkLst>
        </pc:spChg>
        <pc:spChg chg="add mod">
          <ac:chgData name="Riccardo Maddalena" userId="0084a6b9-4a8d-4a4a-8414-bf30c6bc7eff" providerId="ADAL" clId="{4860B524-3BA8-4402-98F3-CF583CBABFE4}" dt="2024-02-20T12:03:15.476" v="895"/>
          <ac:spMkLst>
            <pc:docMk/>
            <pc:sldMk cId="1980995873" sldId="277"/>
            <ac:spMk id="26" creationId="{8DBD5920-D4E1-EDD4-9750-F074F9096D41}"/>
          </ac:spMkLst>
        </pc:spChg>
        <pc:spChg chg="add mod">
          <ac:chgData name="Riccardo Maddalena" userId="0084a6b9-4a8d-4a4a-8414-bf30c6bc7eff" providerId="ADAL" clId="{4860B524-3BA8-4402-98F3-CF583CBABFE4}" dt="2024-02-20T12:04:22.980" v="898"/>
          <ac:spMkLst>
            <pc:docMk/>
            <pc:sldMk cId="1980995873" sldId="277"/>
            <ac:spMk id="28" creationId="{D1A496A7-798F-F547-021F-118170482485}"/>
          </ac:spMkLst>
        </pc:spChg>
        <pc:spChg chg="add mod">
          <ac:chgData name="Riccardo Maddalena" userId="0084a6b9-4a8d-4a4a-8414-bf30c6bc7eff" providerId="ADAL" clId="{4860B524-3BA8-4402-98F3-CF583CBABFE4}" dt="2024-02-20T12:04:22.980" v="898"/>
          <ac:spMkLst>
            <pc:docMk/>
            <pc:sldMk cId="1980995873" sldId="277"/>
            <ac:spMk id="29" creationId="{F747B629-1D8A-7BB0-8647-68CBF2DB8A1E}"/>
          </ac:spMkLst>
        </pc:spChg>
        <pc:spChg chg="add mod">
          <ac:chgData name="Riccardo Maddalena" userId="0084a6b9-4a8d-4a4a-8414-bf30c6bc7eff" providerId="ADAL" clId="{4860B524-3BA8-4402-98F3-CF583CBABFE4}" dt="2024-02-20T12:04:22.980" v="898"/>
          <ac:spMkLst>
            <pc:docMk/>
            <pc:sldMk cId="1980995873" sldId="277"/>
            <ac:spMk id="30" creationId="{71908ECF-EC7E-8606-81AC-77CD0AC51B21}"/>
          </ac:spMkLst>
        </pc:spChg>
        <pc:spChg chg="add mod">
          <ac:chgData name="Riccardo Maddalena" userId="0084a6b9-4a8d-4a4a-8414-bf30c6bc7eff" providerId="ADAL" clId="{4860B524-3BA8-4402-98F3-CF583CBABFE4}" dt="2024-02-20T12:04:22.980" v="898"/>
          <ac:spMkLst>
            <pc:docMk/>
            <pc:sldMk cId="1980995873" sldId="277"/>
            <ac:spMk id="31" creationId="{B141C4FA-A833-CBC8-2EB8-E826055AB0B2}"/>
          </ac:spMkLst>
        </pc:spChg>
        <pc:spChg chg="add mod">
          <ac:chgData name="Riccardo Maddalena" userId="0084a6b9-4a8d-4a4a-8414-bf30c6bc7eff" providerId="ADAL" clId="{4860B524-3BA8-4402-98F3-CF583CBABFE4}" dt="2024-02-20T12:04:22.980" v="898"/>
          <ac:spMkLst>
            <pc:docMk/>
            <pc:sldMk cId="1980995873" sldId="277"/>
            <ac:spMk id="32" creationId="{09DF9662-1A55-89E7-FB12-98A4E9EC3D20}"/>
          </ac:spMkLst>
        </pc:spChg>
        <pc:spChg chg="add mod">
          <ac:chgData name="Riccardo Maddalena" userId="0084a6b9-4a8d-4a4a-8414-bf30c6bc7eff" providerId="ADAL" clId="{4860B524-3BA8-4402-98F3-CF583CBABFE4}" dt="2024-02-20T12:04:22.980" v="898"/>
          <ac:spMkLst>
            <pc:docMk/>
            <pc:sldMk cId="1980995873" sldId="277"/>
            <ac:spMk id="33" creationId="{DD837D5C-91C1-2B9E-4B04-4208F191CBB4}"/>
          </ac:spMkLst>
        </pc:spChg>
        <pc:picChg chg="add mod">
          <ac:chgData name="Riccardo Maddalena" userId="0084a6b9-4a8d-4a4a-8414-bf30c6bc7eff" providerId="ADAL" clId="{4860B524-3BA8-4402-98F3-CF583CBABFE4}" dt="2024-02-20T12:02:28.081" v="889"/>
          <ac:picMkLst>
            <pc:docMk/>
            <pc:sldMk cId="1980995873" sldId="277"/>
            <ac:picMk id="10" creationId="{C57C6F88-F534-B4E4-79F0-5C8B79352D49}"/>
          </ac:picMkLst>
        </pc:picChg>
        <pc:picChg chg="add mod">
          <ac:chgData name="Riccardo Maddalena" userId="0084a6b9-4a8d-4a4a-8414-bf30c6bc7eff" providerId="ADAL" clId="{4860B524-3BA8-4402-98F3-CF583CBABFE4}" dt="2024-02-20T12:04:36.642" v="901" actId="1076"/>
          <ac:picMkLst>
            <pc:docMk/>
            <pc:sldMk cId="1980995873" sldId="277"/>
            <ac:picMk id="11" creationId="{B9A53AA1-9481-7371-AC20-21F858CD14CF}"/>
          </ac:picMkLst>
        </pc:picChg>
        <pc:picChg chg="add mod">
          <ac:chgData name="Riccardo Maddalena" userId="0084a6b9-4a8d-4a4a-8414-bf30c6bc7eff" providerId="ADAL" clId="{4860B524-3BA8-4402-98F3-CF583CBABFE4}" dt="2024-02-20T12:02:58.481" v="892"/>
          <ac:picMkLst>
            <pc:docMk/>
            <pc:sldMk cId="1980995873" sldId="277"/>
            <ac:picMk id="17" creationId="{C346258C-F75D-8C37-719B-3F3EE86D9B64}"/>
          </ac:picMkLst>
        </pc:picChg>
        <pc:picChg chg="add mod">
          <ac:chgData name="Riccardo Maddalena" userId="0084a6b9-4a8d-4a4a-8414-bf30c6bc7eff" providerId="ADAL" clId="{4860B524-3BA8-4402-98F3-CF583CBABFE4}" dt="2024-02-20T12:04:36.642" v="901" actId="1076"/>
          <ac:picMkLst>
            <pc:docMk/>
            <pc:sldMk cId="1980995873" sldId="277"/>
            <ac:picMk id="19" creationId="{CCD5647E-989D-08E3-DFB0-80424B132B99}"/>
          </ac:picMkLst>
        </pc:picChg>
        <pc:picChg chg="add mod">
          <ac:chgData name="Riccardo Maddalena" userId="0084a6b9-4a8d-4a4a-8414-bf30c6bc7eff" providerId="ADAL" clId="{4860B524-3BA8-4402-98F3-CF583CBABFE4}" dt="2024-02-20T12:03:15.476" v="895"/>
          <ac:picMkLst>
            <pc:docMk/>
            <pc:sldMk cId="1980995873" sldId="277"/>
            <ac:picMk id="25" creationId="{B12FAEBA-FE0D-5153-C640-97E73BF0EB21}"/>
          </ac:picMkLst>
        </pc:picChg>
        <pc:picChg chg="add mod">
          <ac:chgData name="Riccardo Maddalena" userId="0084a6b9-4a8d-4a4a-8414-bf30c6bc7eff" providerId="ADAL" clId="{4860B524-3BA8-4402-98F3-CF583CBABFE4}" dt="2024-02-20T12:04:36.642" v="901" actId="1076"/>
          <ac:picMkLst>
            <pc:docMk/>
            <pc:sldMk cId="1980995873" sldId="277"/>
            <ac:picMk id="27" creationId="{F5048A5E-069C-F94E-58E6-2D7CA7301BC5}"/>
          </ac:picMkLst>
        </pc:picChg>
        <pc:picChg chg="add mod">
          <ac:chgData name="Riccardo Maddalena" userId="0084a6b9-4a8d-4a4a-8414-bf30c6bc7eff" providerId="ADAL" clId="{4860B524-3BA8-4402-98F3-CF583CBABFE4}" dt="2024-02-20T12:04:22.980" v="898"/>
          <ac:picMkLst>
            <pc:docMk/>
            <pc:sldMk cId="1980995873" sldId="277"/>
            <ac:picMk id="34" creationId="{63665F49-DF06-08FC-4A33-550C541140EB}"/>
          </ac:picMkLst>
        </pc:picChg>
        <pc:picChg chg="add mod">
          <ac:chgData name="Riccardo Maddalena" userId="0084a6b9-4a8d-4a4a-8414-bf30c6bc7eff" providerId="ADAL" clId="{4860B524-3BA8-4402-98F3-CF583CBABFE4}" dt="2024-02-20T12:04:36.642" v="901" actId="1076"/>
          <ac:picMkLst>
            <pc:docMk/>
            <pc:sldMk cId="1980995873" sldId="277"/>
            <ac:picMk id="35" creationId="{B0CFE3D1-CA8C-FB5B-4C7A-7CCB52DB392A}"/>
          </ac:picMkLst>
        </pc:picChg>
      </pc:sldChg>
    </pc:docChg>
  </pc:docChgLst>
  <pc:docChgLst>
    <pc:chgData name="Riccardo Maddalena" userId="0084a6b9-4a8d-4a4a-8414-bf30c6bc7eff" providerId="ADAL" clId="{FBEA968E-3BC5-5D4D-826D-4ED826540EA8}"/>
    <pc:docChg chg="custSel modSld">
      <pc:chgData name="Riccardo Maddalena" userId="0084a6b9-4a8d-4a4a-8414-bf30c6bc7eff" providerId="ADAL" clId="{FBEA968E-3BC5-5D4D-826D-4ED826540EA8}" dt="2024-07-08T09:57:24.808" v="1" actId="478"/>
      <pc:docMkLst>
        <pc:docMk/>
      </pc:docMkLst>
      <pc:sldChg chg="delSp">
        <pc:chgData name="Riccardo Maddalena" userId="0084a6b9-4a8d-4a4a-8414-bf30c6bc7eff" providerId="ADAL" clId="{FBEA968E-3BC5-5D4D-826D-4ED826540EA8}" dt="2024-07-08T09:57:24.808" v="1" actId="478"/>
        <pc:sldMkLst>
          <pc:docMk/>
          <pc:sldMk cId="4096686812" sldId="267"/>
        </pc:sldMkLst>
        <pc:spChg chg="del">
          <ac:chgData name="Riccardo Maddalena" userId="0084a6b9-4a8d-4a4a-8414-bf30c6bc7eff" providerId="ADAL" clId="{FBEA968E-3BC5-5D4D-826D-4ED826540EA8}" dt="2024-07-08T09:57:24.808" v="1" actId="478"/>
          <ac:spMkLst>
            <pc:docMk/>
            <pc:sldMk cId="4096686812" sldId="267"/>
            <ac:spMk id="4" creationId="{5D12F5A7-4820-7003-0CB6-C9311B1867EA}"/>
          </ac:spMkLst>
        </pc:spChg>
        <pc:spChg chg="del">
          <ac:chgData name="Riccardo Maddalena" userId="0084a6b9-4a8d-4a4a-8414-bf30c6bc7eff" providerId="ADAL" clId="{FBEA968E-3BC5-5D4D-826D-4ED826540EA8}" dt="2024-07-08T09:57:13.322" v="0" actId="478"/>
          <ac:spMkLst>
            <pc:docMk/>
            <pc:sldMk cId="4096686812" sldId="267"/>
            <ac:spMk id="5" creationId="{9E6A4F03-A73D-CC3A-0E23-B5C6BF531520}"/>
          </ac:spMkLst>
        </pc:spChg>
      </pc:sldChg>
    </pc:docChg>
  </pc:docChgLst>
  <pc:docChgLst>
    <pc:chgData name="Kathryn Jones" userId="S::jonesk90@cardiff.ac.uk::94fe7ffb-5ca5-4772-9587-1657ae2c12b4" providerId="AD" clId="Web-{13897572-681A-AE19-7243-C801596CA9B5}"/>
    <pc:docChg chg="modSld">
      <pc:chgData name="Kathryn Jones" userId="S::jonesk90@cardiff.ac.uk::94fe7ffb-5ca5-4772-9587-1657ae2c12b4" providerId="AD" clId="Web-{13897572-681A-AE19-7243-C801596CA9B5}" dt="2023-09-14T09:52:40.792" v="56"/>
      <pc:docMkLst>
        <pc:docMk/>
      </pc:docMkLst>
      <pc:sldChg chg="modSp">
        <pc:chgData name="Kathryn Jones" userId="S::jonesk90@cardiff.ac.uk::94fe7ffb-5ca5-4772-9587-1657ae2c12b4" providerId="AD" clId="Web-{13897572-681A-AE19-7243-C801596CA9B5}" dt="2023-09-14T09:52:40.792" v="56"/>
        <pc:sldMkLst>
          <pc:docMk/>
          <pc:sldMk cId="1382468237" sldId="257"/>
        </pc:sldMkLst>
        <pc:picChg chg="mod">
          <ac:chgData name="Kathryn Jones" userId="S::jonesk90@cardiff.ac.uk::94fe7ffb-5ca5-4772-9587-1657ae2c12b4" providerId="AD" clId="Web-{13897572-681A-AE19-7243-C801596CA9B5}" dt="2023-09-14T09:52:09.322" v="41"/>
          <ac:picMkLst>
            <pc:docMk/>
            <pc:sldMk cId="1382468237" sldId="257"/>
            <ac:picMk id="7" creationId="{63C94463-3851-C2E8-CA13-F32C2D289CC3}"/>
          </ac:picMkLst>
        </pc:picChg>
        <pc:picChg chg="mod">
          <ac:chgData name="Kathryn Jones" userId="S::jonesk90@cardiff.ac.uk::94fe7ffb-5ca5-4772-9587-1657ae2c12b4" providerId="AD" clId="Web-{13897572-681A-AE19-7243-C801596CA9B5}" dt="2023-09-14T09:52:40.792" v="56"/>
          <ac:picMkLst>
            <pc:docMk/>
            <pc:sldMk cId="1382468237" sldId="257"/>
            <ac:picMk id="9" creationId="{52616B30-43EE-CF52-D3C1-F2C6847E1BA0}"/>
          </ac:picMkLst>
        </pc:picChg>
      </pc:sldChg>
      <pc:sldChg chg="addSp modSp mod setBg">
        <pc:chgData name="Kathryn Jones" userId="S::jonesk90@cardiff.ac.uk::94fe7ffb-5ca5-4772-9587-1657ae2c12b4" providerId="AD" clId="Web-{13897572-681A-AE19-7243-C801596CA9B5}" dt="2023-09-14T09:50:26.194" v="29" actId="20577"/>
        <pc:sldMkLst>
          <pc:docMk/>
          <pc:sldMk cId="254060761" sldId="258"/>
        </pc:sldMkLst>
        <pc:spChg chg="mod">
          <ac:chgData name="Kathryn Jones" userId="S::jonesk90@cardiff.ac.uk::94fe7ffb-5ca5-4772-9587-1657ae2c12b4" providerId="AD" clId="Web-{13897572-681A-AE19-7243-C801596CA9B5}" dt="2023-09-14T09:46:39.312" v="0"/>
          <ac:spMkLst>
            <pc:docMk/>
            <pc:sldMk cId="254060761" sldId="258"/>
            <ac:spMk id="2" creationId="{3B600DF5-4273-0A51-92A2-F3D78A09412C}"/>
          </ac:spMkLst>
        </pc:spChg>
        <pc:spChg chg="mod">
          <ac:chgData name="Kathryn Jones" userId="S::jonesk90@cardiff.ac.uk::94fe7ffb-5ca5-4772-9587-1657ae2c12b4" providerId="AD" clId="Web-{13897572-681A-AE19-7243-C801596CA9B5}" dt="2023-09-14T09:50:26.194" v="29" actId="20577"/>
          <ac:spMkLst>
            <pc:docMk/>
            <pc:sldMk cId="254060761" sldId="258"/>
            <ac:spMk id="3" creationId="{EE2B6EC0-0D04-8C6D-D3FD-2DDB4ABAC49F}"/>
          </ac:spMkLst>
        </pc:spChg>
        <pc:spChg chg="add">
          <ac:chgData name="Kathryn Jones" userId="S::jonesk90@cardiff.ac.uk::94fe7ffb-5ca5-4772-9587-1657ae2c12b4" providerId="AD" clId="Web-{13897572-681A-AE19-7243-C801596CA9B5}" dt="2023-09-14T09:46:39.312" v="0"/>
          <ac:spMkLst>
            <pc:docMk/>
            <pc:sldMk cId="254060761" sldId="258"/>
            <ac:spMk id="1031" creationId="{DC3B8C6B-63CA-4384-8059-2036BE520277}"/>
          </ac:spMkLst>
        </pc:spChg>
        <pc:spChg chg="add">
          <ac:chgData name="Kathryn Jones" userId="S::jonesk90@cardiff.ac.uk::94fe7ffb-5ca5-4772-9587-1657ae2c12b4" providerId="AD" clId="Web-{13897572-681A-AE19-7243-C801596CA9B5}" dt="2023-09-14T09:46:39.312" v="0"/>
          <ac:spMkLst>
            <pc:docMk/>
            <pc:sldMk cId="254060761" sldId="258"/>
            <ac:spMk id="1033" creationId="{C71B03AA-C0EB-4104-84F8-E1AB8BFBEF60}"/>
          </ac:spMkLst>
        </pc:spChg>
        <pc:picChg chg="mod ord">
          <ac:chgData name="Kathryn Jones" userId="S::jonesk90@cardiff.ac.uk::94fe7ffb-5ca5-4772-9587-1657ae2c12b4" providerId="AD" clId="Web-{13897572-681A-AE19-7243-C801596CA9B5}" dt="2023-09-14T09:46:39.312" v="0"/>
          <ac:picMkLst>
            <pc:docMk/>
            <pc:sldMk cId="254060761" sldId="258"/>
            <ac:picMk id="1026" creationId="{ABD39809-7CD4-CD02-74E5-06DB01364A4C}"/>
          </ac:picMkLst>
        </pc:picChg>
        <pc:picChg chg="add">
          <ac:chgData name="Kathryn Jones" userId="S::jonesk90@cardiff.ac.uk::94fe7ffb-5ca5-4772-9587-1657ae2c12b4" providerId="AD" clId="Web-{13897572-681A-AE19-7243-C801596CA9B5}" dt="2023-09-14T09:46:39.312" v="0"/>
          <ac:picMkLst>
            <pc:docMk/>
            <pc:sldMk cId="254060761" sldId="258"/>
            <ac:picMk id="1035" creationId="{09C2B723-6C2F-49DE-A429-50BDFD1ADB45}"/>
          </ac:picMkLst>
        </pc:picChg>
      </pc:sldChg>
      <pc:sldChg chg="addSp delSp modSp mod setBg">
        <pc:chgData name="Kathryn Jones" userId="S::jonesk90@cardiff.ac.uk::94fe7ffb-5ca5-4772-9587-1657ae2c12b4" providerId="AD" clId="Web-{13897572-681A-AE19-7243-C801596CA9B5}" dt="2023-09-14T09:47:06.031" v="3"/>
        <pc:sldMkLst>
          <pc:docMk/>
          <pc:sldMk cId="3835406184" sldId="259"/>
        </pc:sldMkLst>
        <pc:spChg chg="mod">
          <ac:chgData name="Kathryn Jones" userId="S::jonesk90@cardiff.ac.uk::94fe7ffb-5ca5-4772-9587-1657ae2c12b4" providerId="AD" clId="Web-{13897572-681A-AE19-7243-C801596CA9B5}" dt="2023-09-14T09:47:06.031" v="3"/>
          <ac:spMkLst>
            <pc:docMk/>
            <pc:sldMk cId="3835406184" sldId="259"/>
            <ac:spMk id="2" creationId="{ABA77C16-1BC9-C0FD-95AE-4DF631DEBD2D}"/>
          </ac:spMkLst>
        </pc:spChg>
        <pc:spChg chg="mod">
          <ac:chgData name="Kathryn Jones" userId="S::jonesk90@cardiff.ac.uk::94fe7ffb-5ca5-4772-9587-1657ae2c12b4" providerId="AD" clId="Web-{13897572-681A-AE19-7243-C801596CA9B5}" dt="2023-09-14T09:47:06.031" v="3"/>
          <ac:spMkLst>
            <pc:docMk/>
            <pc:sldMk cId="3835406184" sldId="259"/>
            <ac:spMk id="3" creationId="{1459602F-CA54-1196-EBBE-48AE600A0C0E}"/>
          </ac:spMkLst>
        </pc:spChg>
        <pc:spChg chg="add del">
          <ac:chgData name="Kathryn Jones" userId="S::jonesk90@cardiff.ac.uk::94fe7ffb-5ca5-4772-9587-1657ae2c12b4" providerId="AD" clId="Web-{13897572-681A-AE19-7243-C801596CA9B5}" dt="2023-09-14T09:47:06" v="2"/>
          <ac:spMkLst>
            <pc:docMk/>
            <pc:sldMk cId="3835406184" sldId="259"/>
            <ac:spMk id="9" creationId="{6D58954F-C5AC-4BE0-811D-8DFE18E3506B}"/>
          </ac:spMkLst>
        </pc:spChg>
        <pc:spChg chg="add del">
          <ac:chgData name="Kathryn Jones" userId="S::jonesk90@cardiff.ac.uk::94fe7ffb-5ca5-4772-9587-1657ae2c12b4" providerId="AD" clId="Web-{13897572-681A-AE19-7243-C801596CA9B5}" dt="2023-09-14T09:47:06" v="2"/>
          <ac:spMkLst>
            <pc:docMk/>
            <pc:sldMk cId="3835406184" sldId="259"/>
            <ac:spMk id="11" creationId="{C359E835-CE77-4DCC-8EC3-1924094D3B5B}"/>
          </ac:spMkLst>
        </pc:spChg>
        <pc:spChg chg="add">
          <ac:chgData name="Kathryn Jones" userId="S::jonesk90@cardiff.ac.uk::94fe7ffb-5ca5-4772-9587-1657ae2c12b4" providerId="AD" clId="Web-{13897572-681A-AE19-7243-C801596CA9B5}" dt="2023-09-14T09:47:06.031" v="3"/>
          <ac:spMkLst>
            <pc:docMk/>
            <pc:sldMk cId="3835406184" sldId="259"/>
            <ac:spMk id="15" creationId="{DC3B8C6B-63CA-4384-8059-2036BE520277}"/>
          </ac:spMkLst>
        </pc:spChg>
        <pc:spChg chg="add">
          <ac:chgData name="Kathryn Jones" userId="S::jonesk90@cardiff.ac.uk::94fe7ffb-5ca5-4772-9587-1657ae2c12b4" providerId="AD" clId="Web-{13897572-681A-AE19-7243-C801596CA9B5}" dt="2023-09-14T09:47:06.031" v="3"/>
          <ac:spMkLst>
            <pc:docMk/>
            <pc:sldMk cId="3835406184" sldId="259"/>
            <ac:spMk id="17" creationId="{C71B03AA-C0EB-4104-84F8-E1AB8BFBEF60}"/>
          </ac:spMkLst>
        </pc:spChg>
        <pc:picChg chg="add del">
          <ac:chgData name="Kathryn Jones" userId="S::jonesk90@cardiff.ac.uk::94fe7ffb-5ca5-4772-9587-1657ae2c12b4" providerId="AD" clId="Web-{13897572-681A-AE19-7243-C801596CA9B5}" dt="2023-09-14T09:47:06" v="2"/>
          <ac:picMkLst>
            <pc:docMk/>
            <pc:sldMk cId="3835406184" sldId="259"/>
            <ac:picMk id="5" creationId="{38F84342-BA7B-328E-C1F4-BDF75940F837}"/>
          </ac:picMkLst>
        </pc:picChg>
        <pc:picChg chg="add del">
          <ac:chgData name="Kathryn Jones" userId="S::jonesk90@cardiff.ac.uk::94fe7ffb-5ca5-4772-9587-1657ae2c12b4" providerId="AD" clId="Web-{13897572-681A-AE19-7243-C801596CA9B5}" dt="2023-09-14T09:47:06" v="2"/>
          <ac:picMkLst>
            <pc:docMk/>
            <pc:sldMk cId="3835406184" sldId="259"/>
            <ac:picMk id="13" creationId="{B03B59B5-123A-4DC5-87BD-6D3E22FA6504}"/>
          </ac:picMkLst>
        </pc:picChg>
        <pc:picChg chg="add">
          <ac:chgData name="Kathryn Jones" userId="S::jonesk90@cardiff.ac.uk::94fe7ffb-5ca5-4772-9587-1657ae2c12b4" providerId="AD" clId="Web-{13897572-681A-AE19-7243-C801596CA9B5}" dt="2023-09-14T09:47:06.031" v="3"/>
          <ac:picMkLst>
            <pc:docMk/>
            <pc:sldMk cId="3835406184" sldId="259"/>
            <ac:picMk id="16" creationId="{8120D0C5-651C-D908-0F26-6DF78FAFEEA1}"/>
          </ac:picMkLst>
        </pc:picChg>
        <pc:picChg chg="add">
          <ac:chgData name="Kathryn Jones" userId="S::jonesk90@cardiff.ac.uk::94fe7ffb-5ca5-4772-9587-1657ae2c12b4" providerId="AD" clId="Web-{13897572-681A-AE19-7243-C801596CA9B5}" dt="2023-09-14T09:47:06.031" v="3"/>
          <ac:picMkLst>
            <pc:docMk/>
            <pc:sldMk cId="3835406184" sldId="259"/>
            <ac:picMk id="18" creationId="{09C2B723-6C2F-49DE-A429-50BDFD1ADB45}"/>
          </ac:picMkLst>
        </pc:picChg>
      </pc:sldChg>
      <pc:sldChg chg="addSp delSp modSp mod setBg">
        <pc:chgData name="Kathryn Jones" userId="S::jonesk90@cardiff.ac.uk::94fe7ffb-5ca5-4772-9587-1657ae2c12b4" providerId="AD" clId="Web-{13897572-681A-AE19-7243-C801596CA9B5}" dt="2023-09-14T09:47:21.594" v="6"/>
        <pc:sldMkLst>
          <pc:docMk/>
          <pc:sldMk cId="1779128524" sldId="260"/>
        </pc:sldMkLst>
        <pc:spChg chg="mod">
          <ac:chgData name="Kathryn Jones" userId="S::jonesk90@cardiff.ac.uk::94fe7ffb-5ca5-4772-9587-1657ae2c12b4" providerId="AD" clId="Web-{13897572-681A-AE19-7243-C801596CA9B5}" dt="2023-09-14T09:47:21.594" v="6"/>
          <ac:spMkLst>
            <pc:docMk/>
            <pc:sldMk cId="1779128524" sldId="260"/>
            <ac:spMk id="2" creationId="{E20B2AFA-46B4-E17A-FAF7-90A591885182}"/>
          </ac:spMkLst>
        </pc:spChg>
        <pc:spChg chg="mod">
          <ac:chgData name="Kathryn Jones" userId="S::jonesk90@cardiff.ac.uk::94fe7ffb-5ca5-4772-9587-1657ae2c12b4" providerId="AD" clId="Web-{13897572-681A-AE19-7243-C801596CA9B5}" dt="2023-09-14T09:47:21.594" v="6"/>
          <ac:spMkLst>
            <pc:docMk/>
            <pc:sldMk cId="1779128524" sldId="260"/>
            <ac:spMk id="3" creationId="{088B5482-80F5-3257-AA50-DE44AE9CD615}"/>
          </ac:spMkLst>
        </pc:spChg>
        <pc:spChg chg="add del">
          <ac:chgData name="Kathryn Jones" userId="S::jonesk90@cardiff.ac.uk::94fe7ffb-5ca5-4772-9587-1657ae2c12b4" providerId="AD" clId="Web-{13897572-681A-AE19-7243-C801596CA9B5}" dt="2023-09-14T09:47:21.578" v="5"/>
          <ac:spMkLst>
            <pc:docMk/>
            <pc:sldMk cId="1779128524" sldId="260"/>
            <ac:spMk id="10" creationId="{10D21FCB-56CB-4EFA-A79A-A9A8EC0F722E}"/>
          </ac:spMkLst>
        </pc:spChg>
        <pc:spChg chg="add">
          <ac:chgData name="Kathryn Jones" userId="S::jonesk90@cardiff.ac.uk::94fe7ffb-5ca5-4772-9587-1657ae2c12b4" providerId="AD" clId="Web-{13897572-681A-AE19-7243-C801596CA9B5}" dt="2023-09-14T09:47:21.594" v="6"/>
          <ac:spMkLst>
            <pc:docMk/>
            <pc:sldMk cId="1779128524" sldId="260"/>
            <ac:spMk id="14" creationId="{48FE65CB-EFD8-497D-A30A-093E20EACB05}"/>
          </ac:spMkLst>
        </pc:spChg>
        <pc:picChg chg="mod ord">
          <ac:chgData name="Kathryn Jones" userId="S::jonesk90@cardiff.ac.uk::94fe7ffb-5ca5-4772-9587-1657ae2c12b4" providerId="AD" clId="Web-{13897572-681A-AE19-7243-C801596CA9B5}" dt="2023-09-14T09:47:21.594" v="6"/>
          <ac:picMkLst>
            <pc:docMk/>
            <pc:sldMk cId="1779128524" sldId="260"/>
            <ac:picMk id="5" creationId="{A477A200-95F4-2231-A1FB-84BFE8A3EB41}"/>
          </ac:picMkLst>
        </pc:picChg>
        <pc:picChg chg="add del">
          <ac:chgData name="Kathryn Jones" userId="S::jonesk90@cardiff.ac.uk::94fe7ffb-5ca5-4772-9587-1657ae2c12b4" providerId="AD" clId="Web-{13897572-681A-AE19-7243-C801596CA9B5}" dt="2023-09-14T09:47:21.578" v="5"/>
          <ac:picMkLst>
            <pc:docMk/>
            <pc:sldMk cId="1779128524" sldId="260"/>
            <ac:picMk id="12" creationId="{B1027BD9-272C-4CC4-9396-1708F8B1F40D}"/>
          </ac:picMkLst>
        </pc:picChg>
        <pc:picChg chg="add">
          <ac:chgData name="Kathryn Jones" userId="S::jonesk90@cardiff.ac.uk::94fe7ffb-5ca5-4772-9587-1657ae2c12b4" providerId="AD" clId="Web-{13897572-681A-AE19-7243-C801596CA9B5}" dt="2023-09-14T09:47:21.594" v="6"/>
          <ac:picMkLst>
            <pc:docMk/>
            <pc:sldMk cId="1779128524" sldId="260"/>
            <ac:picMk id="15" creationId="{E3265C2A-0A58-43AD-A406-8F4478E28758}"/>
          </ac:picMkLst>
        </pc:picChg>
      </pc:sldChg>
      <pc:sldChg chg="addSp modSp mod setBg">
        <pc:chgData name="Kathryn Jones" userId="S::jonesk90@cardiff.ac.uk::94fe7ffb-5ca5-4772-9587-1657ae2c12b4" providerId="AD" clId="Web-{13897572-681A-AE19-7243-C801596CA9B5}" dt="2023-09-14T09:48:54.816" v="27"/>
        <pc:sldMkLst>
          <pc:docMk/>
          <pc:sldMk cId="1346238873" sldId="261"/>
        </pc:sldMkLst>
        <pc:spChg chg="mod">
          <ac:chgData name="Kathryn Jones" userId="S::jonesk90@cardiff.ac.uk::94fe7ffb-5ca5-4772-9587-1657ae2c12b4" providerId="AD" clId="Web-{13897572-681A-AE19-7243-C801596CA9B5}" dt="2023-09-14T09:48:54.816" v="27"/>
          <ac:spMkLst>
            <pc:docMk/>
            <pc:sldMk cId="1346238873" sldId="261"/>
            <ac:spMk id="2" creationId="{71721916-ABE3-3618-9DDB-04363BF38C7B}"/>
          </ac:spMkLst>
        </pc:spChg>
        <pc:spChg chg="mod">
          <ac:chgData name="Kathryn Jones" userId="S::jonesk90@cardiff.ac.uk::94fe7ffb-5ca5-4772-9587-1657ae2c12b4" providerId="AD" clId="Web-{13897572-681A-AE19-7243-C801596CA9B5}" dt="2023-09-14T09:48:54.816" v="27"/>
          <ac:spMkLst>
            <pc:docMk/>
            <pc:sldMk cId="1346238873" sldId="261"/>
            <ac:spMk id="3" creationId="{346BC44D-B61B-5C49-8A3A-D5E6DA4281AB}"/>
          </ac:spMkLst>
        </pc:spChg>
        <pc:spChg chg="add">
          <ac:chgData name="Kathryn Jones" userId="S::jonesk90@cardiff.ac.uk::94fe7ffb-5ca5-4772-9587-1657ae2c12b4" providerId="AD" clId="Web-{13897572-681A-AE19-7243-C801596CA9B5}" dt="2023-09-14T09:48:54.816" v="27"/>
          <ac:spMkLst>
            <pc:docMk/>
            <pc:sldMk cId="1346238873" sldId="261"/>
            <ac:spMk id="3079" creationId="{4D4DD4CF-9732-4771-98FE-77886DC915F2}"/>
          </ac:spMkLst>
        </pc:spChg>
        <pc:spChg chg="add">
          <ac:chgData name="Kathryn Jones" userId="S::jonesk90@cardiff.ac.uk::94fe7ffb-5ca5-4772-9587-1657ae2c12b4" providerId="AD" clId="Web-{13897572-681A-AE19-7243-C801596CA9B5}" dt="2023-09-14T09:48:54.816" v="27"/>
          <ac:spMkLst>
            <pc:docMk/>
            <pc:sldMk cId="1346238873" sldId="261"/>
            <ac:spMk id="3083" creationId="{A2861A9C-C970-4FFE-B67C-222B6F573287}"/>
          </ac:spMkLst>
        </pc:spChg>
        <pc:picChg chg="mod">
          <ac:chgData name="Kathryn Jones" userId="S::jonesk90@cardiff.ac.uk::94fe7ffb-5ca5-4772-9587-1657ae2c12b4" providerId="AD" clId="Web-{13897572-681A-AE19-7243-C801596CA9B5}" dt="2023-09-14T09:48:54.816" v="27"/>
          <ac:picMkLst>
            <pc:docMk/>
            <pc:sldMk cId="1346238873" sldId="261"/>
            <ac:picMk id="3074" creationId="{395D61A8-4B46-3F2C-E979-BEE77C32A31D}"/>
          </ac:picMkLst>
        </pc:picChg>
        <pc:picChg chg="add">
          <ac:chgData name="Kathryn Jones" userId="S::jonesk90@cardiff.ac.uk::94fe7ffb-5ca5-4772-9587-1657ae2c12b4" providerId="AD" clId="Web-{13897572-681A-AE19-7243-C801596CA9B5}" dt="2023-09-14T09:48:54.816" v="27"/>
          <ac:picMkLst>
            <pc:docMk/>
            <pc:sldMk cId="1346238873" sldId="261"/>
            <ac:picMk id="3081" creationId="{0917E639-5738-4605-929E-1222198314AD}"/>
          </ac:picMkLst>
        </pc:picChg>
        <pc:picChg chg="add">
          <ac:chgData name="Kathryn Jones" userId="S::jonesk90@cardiff.ac.uk::94fe7ffb-5ca5-4772-9587-1657ae2c12b4" providerId="AD" clId="Web-{13897572-681A-AE19-7243-C801596CA9B5}" dt="2023-09-14T09:48:54.816" v="27"/>
          <ac:picMkLst>
            <pc:docMk/>
            <pc:sldMk cId="1346238873" sldId="261"/>
            <ac:picMk id="3085" creationId="{D2FDF82E-EBD8-4EC5-AD10-CD9E70EE85CF}"/>
          </ac:picMkLst>
        </pc:picChg>
      </pc:sldChg>
      <pc:sldChg chg="addSp delSp modSp mod setBg addAnim delAnim">
        <pc:chgData name="Kathryn Jones" userId="S::jonesk90@cardiff.ac.uk::94fe7ffb-5ca5-4772-9587-1657ae2c12b4" providerId="AD" clId="Web-{13897572-681A-AE19-7243-C801596CA9B5}" dt="2023-09-14T09:48:13.033" v="22"/>
        <pc:sldMkLst>
          <pc:docMk/>
          <pc:sldMk cId="4245420789" sldId="262"/>
        </pc:sldMkLst>
        <pc:spChg chg="mod ord">
          <ac:chgData name="Kathryn Jones" userId="S::jonesk90@cardiff.ac.uk::94fe7ffb-5ca5-4772-9587-1657ae2c12b4" providerId="AD" clId="Web-{13897572-681A-AE19-7243-C801596CA9B5}" dt="2023-09-14T09:48:13.033" v="21"/>
          <ac:spMkLst>
            <pc:docMk/>
            <pc:sldMk cId="4245420789" sldId="262"/>
            <ac:spMk id="8" creationId="{8DB78793-316D-F4F8-B56D-DD9C00986398}"/>
          </ac:spMkLst>
        </pc:spChg>
        <pc:spChg chg="add del">
          <ac:chgData name="Kathryn Jones" userId="S::jonesk90@cardiff.ac.uk::94fe7ffb-5ca5-4772-9587-1657ae2c12b4" providerId="AD" clId="Web-{13897572-681A-AE19-7243-C801596CA9B5}" dt="2023-09-14T09:47:57.658" v="10"/>
          <ac:spMkLst>
            <pc:docMk/>
            <pc:sldMk cId="4245420789" sldId="262"/>
            <ac:spMk id="28" creationId="{5FF585F0-FB5E-4F61-B5FE-7036632915E5}"/>
          </ac:spMkLst>
        </pc:spChg>
        <pc:spChg chg="add del">
          <ac:chgData name="Kathryn Jones" userId="S::jonesk90@cardiff.ac.uk::94fe7ffb-5ca5-4772-9587-1657ae2c12b4" providerId="AD" clId="Web-{13897572-681A-AE19-7243-C801596CA9B5}" dt="2023-09-14T09:48:01.924" v="12"/>
          <ac:spMkLst>
            <pc:docMk/>
            <pc:sldMk cId="4245420789" sldId="262"/>
            <ac:spMk id="38" creationId="{760CE105-C7BB-46B3-821C-82BED63A6E0A}"/>
          </ac:spMkLst>
        </pc:spChg>
        <pc:spChg chg="add del">
          <ac:chgData name="Kathryn Jones" userId="S::jonesk90@cardiff.ac.uk::94fe7ffb-5ca5-4772-9587-1657ae2c12b4" providerId="AD" clId="Web-{13897572-681A-AE19-7243-C801596CA9B5}" dt="2023-09-14T09:48:01.924" v="12"/>
          <ac:spMkLst>
            <pc:docMk/>
            <pc:sldMk cId="4245420789" sldId="262"/>
            <ac:spMk id="40" creationId="{91D60D6D-74C1-4244-ABB3-2A20561CC4DC}"/>
          </ac:spMkLst>
        </pc:spChg>
        <pc:spChg chg="add del">
          <ac:chgData name="Kathryn Jones" userId="S::jonesk90@cardiff.ac.uk::94fe7ffb-5ca5-4772-9587-1657ae2c12b4" providerId="AD" clId="Web-{13897572-681A-AE19-7243-C801596CA9B5}" dt="2023-09-14T09:48:05.142" v="16"/>
          <ac:spMkLst>
            <pc:docMk/>
            <pc:sldMk cId="4245420789" sldId="262"/>
            <ac:spMk id="44" creationId="{2AC74889-9D06-4A4B-A1DE-476DD36065A4}"/>
          </ac:spMkLst>
        </pc:spChg>
        <pc:spChg chg="add del">
          <ac:chgData name="Kathryn Jones" userId="S::jonesk90@cardiff.ac.uk::94fe7ffb-5ca5-4772-9587-1657ae2c12b4" providerId="AD" clId="Web-{13897572-681A-AE19-7243-C801596CA9B5}" dt="2023-09-14T09:48:05.142" v="16"/>
          <ac:spMkLst>
            <pc:docMk/>
            <pc:sldMk cId="4245420789" sldId="262"/>
            <ac:spMk id="46" creationId="{862D9307-EAFC-4B51-9559-A9F440FF0241}"/>
          </ac:spMkLst>
        </pc:spChg>
        <pc:spChg chg="add del">
          <ac:chgData name="Kathryn Jones" userId="S::jonesk90@cardiff.ac.uk::94fe7ffb-5ca5-4772-9587-1657ae2c12b4" providerId="AD" clId="Web-{13897572-681A-AE19-7243-C801596CA9B5}" dt="2023-09-14T09:48:05.142" v="16"/>
          <ac:spMkLst>
            <pc:docMk/>
            <pc:sldMk cId="4245420789" sldId="262"/>
            <ac:spMk id="47" creationId="{80650C4C-A85B-4427-BE6E-2E756308D84A}"/>
          </ac:spMkLst>
        </pc:spChg>
        <pc:spChg chg="add del">
          <ac:chgData name="Kathryn Jones" userId="S::jonesk90@cardiff.ac.uk::94fe7ffb-5ca5-4772-9587-1657ae2c12b4" providerId="AD" clId="Web-{13897572-681A-AE19-7243-C801596CA9B5}" dt="2023-09-14T09:48:05.142" v="16"/>
          <ac:spMkLst>
            <pc:docMk/>
            <pc:sldMk cId="4245420789" sldId="262"/>
            <ac:spMk id="48" creationId="{CB7FE387-2351-4DBC-A270-3E3C8187DBE3}"/>
          </ac:spMkLst>
        </pc:spChg>
        <pc:spChg chg="add del">
          <ac:chgData name="Kathryn Jones" userId="S::jonesk90@cardiff.ac.uk::94fe7ffb-5ca5-4772-9587-1657ae2c12b4" providerId="AD" clId="Web-{13897572-681A-AE19-7243-C801596CA9B5}" dt="2023-09-14T09:48:08.689" v="18"/>
          <ac:spMkLst>
            <pc:docMk/>
            <pc:sldMk cId="4245420789" sldId="262"/>
            <ac:spMk id="54" creationId="{68D4C855-B6A7-4C04-A274-7295D03AA6AA}"/>
          </ac:spMkLst>
        </pc:spChg>
        <pc:spChg chg="add del">
          <ac:chgData name="Kathryn Jones" userId="S::jonesk90@cardiff.ac.uk::94fe7ffb-5ca5-4772-9587-1657ae2c12b4" providerId="AD" clId="Web-{13897572-681A-AE19-7243-C801596CA9B5}" dt="2023-09-14T09:48:08.689" v="18"/>
          <ac:spMkLst>
            <pc:docMk/>
            <pc:sldMk cId="4245420789" sldId="262"/>
            <ac:spMk id="56" creationId="{CD1DABED-DF86-4D7D-9858-A8E0CB0C5E4E}"/>
          </ac:spMkLst>
        </pc:spChg>
        <pc:spChg chg="add del">
          <ac:chgData name="Kathryn Jones" userId="S::jonesk90@cardiff.ac.uk::94fe7ffb-5ca5-4772-9587-1657ae2c12b4" providerId="AD" clId="Web-{13897572-681A-AE19-7243-C801596CA9B5}" dt="2023-09-14T09:48:08.689" v="18"/>
          <ac:spMkLst>
            <pc:docMk/>
            <pc:sldMk cId="4245420789" sldId="262"/>
            <ac:spMk id="57" creationId="{623BF8FB-B442-4FA0-828C-B0A1B7FB5FB5}"/>
          </ac:spMkLst>
        </pc:spChg>
        <pc:spChg chg="add del">
          <ac:chgData name="Kathryn Jones" userId="S::jonesk90@cardiff.ac.uk::94fe7ffb-5ca5-4772-9587-1657ae2c12b4" providerId="AD" clId="Web-{13897572-681A-AE19-7243-C801596CA9B5}" dt="2023-09-14T09:48:08.689" v="18"/>
          <ac:spMkLst>
            <pc:docMk/>
            <pc:sldMk cId="4245420789" sldId="262"/>
            <ac:spMk id="58" creationId="{7218CBDC-EFDF-415D-B1FE-6F87788AAB99}"/>
          </ac:spMkLst>
        </pc:spChg>
        <pc:spChg chg="add del">
          <ac:chgData name="Kathryn Jones" userId="S::jonesk90@cardiff.ac.uk::94fe7ffb-5ca5-4772-9587-1657ae2c12b4" providerId="AD" clId="Web-{13897572-681A-AE19-7243-C801596CA9B5}" dt="2023-09-14T09:48:08.689" v="18"/>
          <ac:spMkLst>
            <pc:docMk/>
            <pc:sldMk cId="4245420789" sldId="262"/>
            <ac:spMk id="59" creationId="{23E32CD6-2197-4038-B39F-11F95DCC2733}"/>
          </ac:spMkLst>
        </pc:spChg>
        <pc:spChg chg="add del">
          <ac:chgData name="Kathryn Jones" userId="S::jonesk90@cardiff.ac.uk::94fe7ffb-5ca5-4772-9587-1657ae2c12b4" providerId="AD" clId="Web-{13897572-681A-AE19-7243-C801596CA9B5}" dt="2023-09-14T09:48:12.971" v="20"/>
          <ac:spMkLst>
            <pc:docMk/>
            <pc:sldMk cId="4245420789" sldId="262"/>
            <ac:spMk id="64" creationId="{760CE105-C7BB-46B3-821C-82BED63A6E0A}"/>
          </ac:spMkLst>
        </pc:spChg>
        <pc:spChg chg="add del">
          <ac:chgData name="Kathryn Jones" userId="S::jonesk90@cardiff.ac.uk::94fe7ffb-5ca5-4772-9587-1657ae2c12b4" providerId="AD" clId="Web-{13897572-681A-AE19-7243-C801596CA9B5}" dt="2023-09-14T09:48:12.971" v="20"/>
          <ac:spMkLst>
            <pc:docMk/>
            <pc:sldMk cId="4245420789" sldId="262"/>
            <ac:spMk id="66" creationId="{91D60D6D-74C1-4244-ABB3-2A20561CC4DC}"/>
          </ac:spMkLst>
        </pc:spChg>
        <pc:spChg chg="add">
          <ac:chgData name="Kathryn Jones" userId="S::jonesk90@cardiff.ac.uk::94fe7ffb-5ca5-4772-9587-1657ae2c12b4" providerId="AD" clId="Web-{13897572-681A-AE19-7243-C801596CA9B5}" dt="2023-09-14T09:48:13.033" v="21"/>
          <ac:spMkLst>
            <pc:docMk/>
            <pc:sldMk cId="4245420789" sldId="262"/>
            <ac:spMk id="72" creationId="{5FF585F0-FB5E-4F61-B5FE-7036632915E5}"/>
          </ac:spMkLst>
        </pc:spChg>
        <pc:picChg chg="mod ord">
          <ac:chgData name="Kathryn Jones" userId="S::jonesk90@cardiff.ac.uk::94fe7ffb-5ca5-4772-9587-1657ae2c12b4" providerId="AD" clId="Web-{13897572-681A-AE19-7243-C801596CA9B5}" dt="2023-09-14T09:48:13.033" v="21"/>
          <ac:picMkLst>
            <pc:docMk/>
            <pc:sldMk cId="4245420789" sldId="262"/>
            <ac:picMk id="13" creationId="{9E923049-BDF8-8BED-344D-001D604ACC86}"/>
          </ac:picMkLst>
        </pc:picChg>
        <pc:picChg chg="mod ord">
          <ac:chgData name="Kathryn Jones" userId="S::jonesk90@cardiff.ac.uk::94fe7ffb-5ca5-4772-9587-1657ae2c12b4" providerId="AD" clId="Web-{13897572-681A-AE19-7243-C801596CA9B5}" dt="2023-09-14T09:48:13.033" v="21"/>
          <ac:picMkLst>
            <pc:docMk/>
            <pc:sldMk cId="4245420789" sldId="262"/>
            <ac:picMk id="15" creationId="{D9E3C6E0-991E-A592-1D34-DD7E3D8ACFE7}"/>
          </ac:picMkLst>
        </pc:picChg>
        <pc:picChg chg="mod ord">
          <ac:chgData name="Kathryn Jones" userId="S::jonesk90@cardiff.ac.uk::94fe7ffb-5ca5-4772-9587-1657ae2c12b4" providerId="AD" clId="Web-{13897572-681A-AE19-7243-C801596CA9B5}" dt="2023-09-14T09:48:13.033" v="21"/>
          <ac:picMkLst>
            <pc:docMk/>
            <pc:sldMk cId="4245420789" sldId="262"/>
            <ac:picMk id="17" creationId="{1B30F1B7-503C-96FA-21CC-5D02AD9326F5}"/>
          </ac:picMkLst>
        </pc:picChg>
        <pc:picChg chg="mod ord">
          <ac:chgData name="Kathryn Jones" userId="S::jonesk90@cardiff.ac.uk::94fe7ffb-5ca5-4772-9587-1657ae2c12b4" providerId="AD" clId="Web-{13897572-681A-AE19-7243-C801596CA9B5}" dt="2023-09-14T09:48:13.033" v="21"/>
          <ac:picMkLst>
            <pc:docMk/>
            <pc:sldMk cId="4245420789" sldId="262"/>
            <ac:picMk id="19" creationId="{71820EC0-1A1D-67CE-A767-6187CB43F255}"/>
          </ac:picMkLst>
        </pc:picChg>
        <pc:picChg chg="add del">
          <ac:chgData name="Kathryn Jones" userId="S::jonesk90@cardiff.ac.uk::94fe7ffb-5ca5-4772-9587-1657ae2c12b4" providerId="AD" clId="Web-{13897572-681A-AE19-7243-C801596CA9B5}" dt="2023-09-14T09:47:57.658" v="10"/>
          <ac:picMkLst>
            <pc:docMk/>
            <pc:sldMk cId="4245420789" sldId="262"/>
            <ac:picMk id="24" creationId="{F3A8575D-CE97-43EB-9923-C3D54629FDF5}"/>
          </ac:picMkLst>
        </pc:picChg>
        <pc:picChg chg="add del">
          <ac:chgData name="Kathryn Jones" userId="S::jonesk90@cardiff.ac.uk::94fe7ffb-5ca5-4772-9587-1657ae2c12b4" providerId="AD" clId="Web-{13897572-681A-AE19-7243-C801596CA9B5}" dt="2023-09-14T09:47:57.658" v="10"/>
          <ac:picMkLst>
            <pc:docMk/>
            <pc:sldMk cId="4245420789" sldId="262"/>
            <ac:picMk id="26" creationId="{04B02867-8B3B-49EE-8983-5C9676D12700}"/>
          </ac:picMkLst>
        </pc:picChg>
        <pc:picChg chg="add del">
          <ac:chgData name="Kathryn Jones" userId="S::jonesk90@cardiff.ac.uk::94fe7ffb-5ca5-4772-9587-1657ae2c12b4" providerId="AD" clId="Web-{13897572-681A-AE19-7243-C801596CA9B5}" dt="2023-09-14T09:47:57.658" v="10"/>
          <ac:picMkLst>
            <pc:docMk/>
            <pc:sldMk cId="4245420789" sldId="262"/>
            <ac:picMk id="30" creationId="{1721CD6D-F1A0-4C50-8535-3486CF0481E1}"/>
          </ac:picMkLst>
        </pc:picChg>
        <pc:picChg chg="add del">
          <ac:chgData name="Kathryn Jones" userId="S::jonesk90@cardiff.ac.uk::94fe7ffb-5ca5-4772-9587-1657ae2c12b4" providerId="AD" clId="Web-{13897572-681A-AE19-7243-C801596CA9B5}" dt="2023-09-14T09:47:57.658" v="10"/>
          <ac:picMkLst>
            <pc:docMk/>
            <pc:sldMk cId="4245420789" sldId="262"/>
            <ac:picMk id="32" creationId="{6ECC7DF4-CEE0-4712-BBBA-C54FF1B08DB5}"/>
          </ac:picMkLst>
        </pc:picChg>
        <pc:picChg chg="add del">
          <ac:chgData name="Kathryn Jones" userId="S::jonesk90@cardiff.ac.uk::94fe7ffb-5ca5-4772-9587-1657ae2c12b4" providerId="AD" clId="Web-{13897572-681A-AE19-7243-C801596CA9B5}" dt="2023-09-14T09:48:01.924" v="12"/>
          <ac:picMkLst>
            <pc:docMk/>
            <pc:sldMk cId="4245420789" sldId="262"/>
            <ac:picMk id="34" creationId="{7FF1EE29-26EE-44DB-A2DA-6298E8470CEE}"/>
          </ac:picMkLst>
        </pc:picChg>
        <pc:picChg chg="add del">
          <ac:chgData name="Kathryn Jones" userId="S::jonesk90@cardiff.ac.uk::94fe7ffb-5ca5-4772-9587-1657ae2c12b4" providerId="AD" clId="Web-{13897572-681A-AE19-7243-C801596CA9B5}" dt="2023-09-14T09:48:01.924" v="12"/>
          <ac:picMkLst>
            <pc:docMk/>
            <pc:sldMk cId="4245420789" sldId="262"/>
            <ac:picMk id="35" creationId="{E329ADF2-0541-4770-8D6F-7F7392064B14}"/>
          </ac:picMkLst>
        </pc:picChg>
        <pc:picChg chg="add del">
          <ac:chgData name="Kathryn Jones" userId="S::jonesk90@cardiff.ac.uk::94fe7ffb-5ca5-4772-9587-1657ae2c12b4" providerId="AD" clId="Web-{13897572-681A-AE19-7243-C801596CA9B5}" dt="2023-09-14T09:48:01.924" v="12"/>
          <ac:picMkLst>
            <pc:docMk/>
            <pc:sldMk cId="4245420789" sldId="262"/>
            <ac:picMk id="36" creationId="{12EC82D8-77B2-423C-8501-A4DBC6F6C1A5}"/>
          </ac:picMkLst>
        </pc:picChg>
        <pc:picChg chg="add del">
          <ac:chgData name="Kathryn Jones" userId="S::jonesk90@cardiff.ac.uk::94fe7ffb-5ca5-4772-9587-1657ae2c12b4" providerId="AD" clId="Web-{13897572-681A-AE19-7243-C801596CA9B5}" dt="2023-09-14T09:48:01.924" v="12"/>
          <ac:picMkLst>
            <pc:docMk/>
            <pc:sldMk cId="4245420789" sldId="262"/>
            <ac:picMk id="37" creationId="{DB042749-FB5E-4C0B-867D-6D25FB5FF0AA}"/>
          </ac:picMkLst>
        </pc:picChg>
        <pc:picChg chg="add del">
          <ac:chgData name="Kathryn Jones" userId="S::jonesk90@cardiff.ac.uk::94fe7ffb-5ca5-4772-9587-1657ae2c12b4" providerId="AD" clId="Web-{13897572-681A-AE19-7243-C801596CA9B5}" dt="2023-09-14T09:48:01.924" v="12"/>
          <ac:picMkLst>
            <pc:docMk/>
            <pc:sldMk cId="4245420789" sldId="262"/>
            <ac:picMk id="39" creationId="{1BBC21E4-EBAB-40A6-893B-F781E3371D6B}"/>
          </ac:picMkLst>
        </pc:picChg>
        <pc:picChg chg="add del">
          <ac:chgData name="Kathryn Jones" userId="S::jonesk90@cardiff.ac.uk::94fe7ffb-5ca5-4772-9587-1657ae2c12b4" providerId="AD" clId="Web-{13897572-681A-AE19-7243-C801596CA9B5}" dt="2023-09-14T09:48:05.142" v="16"/>
          <ac:picMkLst>
            <pc:docMk/>
            <pc:sldMk cId="4245420789" sldId="262"/>
            <ac:picMk id="42" creationId="{F3A8575D-CE97-43EB-9923-C3D54629FDF5}"/>
          </ac:picMkLst>
        </pc:picChg>
        <pc:picChg chg="add del">
          <ac:chgData name="Kathryn Jones" userId="S::jonesk90@cardiff.ac.uk::94fe7ffb-5ca5-4772-9587-1657ae2c12b4" providerId="AD" clId="Web-{13897572-681A-AE19-7243-C801596CA9B5}" dt="2023-09-14T09:48:05.142" v="16"/>
          <ac:picMkLst>
            <pc:docMk/>
            <pc:sldMk cId="4245420789" sldId="262"/>
            <ac:picMk id="43" creationId="{04B02867-8B3B-49EE-8983-5C9676D12700}"/>
          </ac:picMkLst>
        </pc:picChg>
        <pc:picChg chg="add del">
          <ac:chgData name="Kathryn Jones" userId="S::jonesk90@cardiff.ac.uk::94fe7ffb-5ca5-4772-9587-1657ae2c12b4" providerId="AD" clId="Web-{13897572-681A-AE19-7243-C801596CA9B5}" dt="2023-09-14T09:48:05.142" v="16"/>
          <ac:picMkLst>
            <pc:docMk/>
            <pc:sldMk cId="4245420789" sldId="262"/>
            <ac:picMk id="45" creationId="{AAB64384-2F0D-4DF1-8C08-EAC502657B84}"/>
          </ac:picMkLst>
        </pc:picChg>
        <pc:picChg chg="add del">
          <ac:chgData name="Kathryn Jones" userId="S::jonesk90@cardiff.ac.uk::94fe7ffb-5ca5-4772-9587-1657ae2c12b4" providerId="AD" clId="Web-{13897572-681A-AE19-7243-C801596CA9B5}" dt="2023-09-14T09:48:05.142" v="16"/>
          <ac:picMkLst>
            <pc:docMk/>
            <pc:sldMk cId="4245420789" sldId="262"/>
            <ac:picMk id="50" creationId="{07AC408F-D9B3-42E7-B039-A09CA01FF730}"/>
          </ac:picMkLst>
        </pc:picChg>
        <pc:picChg chg="add del">
          <ac:chgData name="Kathryn Jones" userId="S::jonesk90@cardiff.ac.uk::94fe7ffb-5ca5-4772-9587-1657ae2c12b4" providerId="AD" clId="Web-{13897572-681A-AE19-7243-C801596CA9B5}" dt="2023-09-14T09:48:08.689" v="18"/>
          <ac:picMkLst>
            <pc:docMk/>
            <pc:sldMk cId="4245420789" sldId="262"/>
            <ac:picMk id="52" creationId="{E329ADF2-0541-4770-8D6F-7F7392064B14}"/>
          </ac:picMkLst>
        </pc:picChg>
        <pc:picChg chg="add del">
          <ac:chgData name="Kathryn Jones" userId="S::jonesk90@cardiff.ac.uk::94fe7ffb-5ca5-4772-9587-1657ae2c12b4" providerId="AD" clId="Web-{13897572-681A-AE19-7243-C801596CA9B5}" dt="2023-09-14T09:48:08.689" v="18"/>
          <ac:picMkLst>
            <pc:docMk/>
            <pc:sldMk cId="4245420789" sldId="262"/>
            <ac:picMk id="53" creationId="{DB042749-FB5E-4C0B-867D-6D25FB5FF0AA}"/>
          </ac:picMkLst>
        </pc:picChg>
        <pc:picChg chg="add del">
          <ac:chgData name="Kathryn Jones" userId="S::jonesk90@cardiff.ac.uk::94fe7ffb-5ca5-4772-9587-1657ae2c12b4" providerId="AD" clId="Web-{13897572-681A-AE19-7243-C801596CA9B5}" dt="2023-09-14T09:48:08.689" v="18"/>
          <ac:picMkLst>
            <pc:docMk/>
            <pc:sldMk cId="4245420789" sldId="262"/>
            <ac:picMk id="55" creationId="{718CD397-1B79-4061-ADE0-AD7083A267D8}"/>
          </ac:picMkLst>
        </pc:picChg>
        <pc:picChg chg="add del">
          <ac:chgData name="Kathryn Jones" userId="S::jonesk90@cardiff.ac.uk::94fe7ffb-5ca5-4772-9587-1657ae2c12b4" providerId="AD" clId="Web-{13897572-681A-AE19-7243-C801596CA9B5}" dt="2023-09-14T09:48:08.689" v="18"/>
          <ac:picMkLst>
            <pc:docMk/>
            <pc:sldMk cId="4245420789" sldId="262"/>
            <ac:picMk id="60" creationId="{BFE30856-FC74-4D2D-9BC5-EDE21B0F3DB8}"/>
          </ac:picMkLst>
        </pc:picChg>
        <pc:picChg chg="add del">
          <ac:chgData name="Kathryn Jones" userId="S::jonesk90@cardiff.ac.uk::94fe7ffb-5ca5-4772-9587-1657ae2c12b4" providerId="AD" clId="Web-{13897572-681A-AE19-7243-C801596CA9B5}" dt="2023-09-14T09:48:12.971" v="20"/>
          <ac:picMkLst>
            <pc:docMk/>
            <pc:sldMk cId="4245420789" sldId="262"/>
            <ac:picMk id="62" creationId="{E329ADF2-0541-4770-8D6F-7F7392064B14}"/>
          </ac:picMkLst>
        </pc:picChg>
        <pc:picChg chg="add del">
          <ac:chgData name="Kathryn Jones" userId="S::jonesk90@cardiff.ac.uk::94fe7ffb-5ca5-4772-9587-1657ae2c12b4" providerId="AD" clId="Web-{13897572-681A-AE19-7243-C801596CA9B5}" dt="2023-09-14T09:48:12.971" v="20"/>
          <ac:picMkLst>
            <pc:docMk/>
            <pc:sldMk cId="4245420789" sldId="262"/>
            <ac:picMk id="63" creationId="{DB042749-FB5E-4C0B-867D-6D25FB5FF0AA}"/>
          </ac:picMkLst>
        </pc:picChg>
        <pc:picChg chg="add del">
          <ac:chgData name="Kathryn Jones" userId="S::jonesk90@cardiff.ac.uk::94fe7ffb-5ca5-4772-9587-1657ae2c12b4" providerId="AD" clId="Web-{13897572-681A-AE19-7243-C801596CA9B5}" dt="2023-09-14T09:48:12.971" v="20"/>
          <ac:picMkLst>
            <pc:docMk/>
            <pc:sldMk cId="4245420789" sldId="262"/>
            <ac:picMk id="65" creationId="{1BBC21E4-EBAB-40A6-893B-F781E3371D6B}"/>
          </ac:picMkLst>
        </pc:picChg>
        <pc:picChg chg="add del">
          <ac:chgData name="Kathryn Jones" userId="S::jonesk90@cardiff.ac.uk::94fe7ffb-5ca5-4772-9587-1657ae2c12b4" providerId="AD" clId="Web-{13897572-681A-AE19-7243-C801596CA9B5}" dt="2023-09-14T09:48:12.971" v="20"/>
          <ac:picMkLst>
            <pc:docMk/>
            <pc:sldMk cId="4245420789" sldId="262"/>
            <ac:picMk id="67" creationId="{7FF1EE29-26EE-44DB-A2DA-6298E8470CEE}"/>
          </ac:picMkLst>
        </pc:picChg>
        <pc:picChg chg="add del">
          <ac:chgData name="Kathryn Jones" userId="S::jonesk90@cardiff.ac.uk::94fe7ffb-5ca5-4772-9587-1657ae2c12b4" providerId="AD" clId="Web-{13897572-681A-AE19-7243-C801596CA9B5}" dt="2023-09-14T09:48:12.971" v="20"/>
          <ac:picMkLst>
            <pc:docMk/>
            <pc:sldMk cId="4245420789" sldId="262"/>
            <ac:picMk id="68" creationId="{12EC82D8-77B2-423C-8501-A4DBC6F6C1A5}"/>
          </ac:picMkLst>
        </pc:picChg>
        <pc:picChg chg="add">
          <ac:chgData name="Kathryn Jones" userId="S::jonesk90@cardiff.ac.uk::94fe7ffb-5ca5-4772-9587-1657ae2c12b4" providerId="AD" clId="Web-{13897572-681A-AE19-7243-C801596CA9B5}" dt="2023-09-14T09:48:13.033" v="21"/>
          <ac:picMkLst>
            <pc:docMk/>
            <pc:sldMk cId="4245420789" sldId="262"/>
            <ac:picMk id="70" creationId="{F3A8575D-CE97-43EB-9923-C3D54629FDF5}"/>
          </ac:picMkLst>
        </pc:picChg>
        <pc:picChg chg="add">
          <ac:chgData name="Kathryn Jones" userId="S::jonesk90@cardiff.ac.uk::94fe7ffb-5ca5-4772-9587-1657ae2c12b4" providerId="AD" clId="Web-{13897572-681A-AE19-7243-C801596CA9B5}" dt="2023-09-14T09:48:13.033" v="21"/>
          <ac:picMkLst>
            <pc:docMk/>
            <pc:sldMk cId="4245420789" sldId="262"/>
            <ac:picMk id="71" creationId="{04B02867-8B3B-49EE-8983-5C9676D12700}"/>
          </ac:picMkLst>
        </pc:picChg>
        <pc:picChg chg="add">
          <ac:chgData name="Kathryn Jones" userId="S::jonesk90@cardiff.ac.uk::94fe7ffb-5ca5-4772-9587-1657ae2c12b4" providerId="AD" clId="Web-{13897572-681A-AE19-7243-C801596CA9B5}" dt="2023-09-14T09:48:13.033" v="21"/>
          <ac:picMkLst>
            <pc:docMk/>
            <pc:sldMk cId="4245420789" sldId="262"/>
            <ac:picMk id="73" creationId="{1721CD6D-F1A0-4C50-8535-3486CF0481E1}"/>
          </ac:picMkLst>
        </pc:picChg>
        <pc:picChg chg="add">
          <ac:chgData name="Kathryn Jones" userId="S::jonesk90@cardiff.ac.uk::94fe7ffb-5ca5-4772-9587-1657ae2c12b4" providerId="AD" clId="Web-{13897572-681A-AE19-7243-C801596CA9B5}" dt="2023-09-14T09:48:13.033" v="21"/>
          <ac:picMkLst>
            <pc:docMk/>
            <pc:sldMk cId="4245420789" sldId="262"/>
            <ac:picMk id="74" creationId="{6ECC7DF4-CEE0-4712-BBBA-C54FF1B08DB5}"/>
          </ac:picMkLst>
        </pc:picChg>
        <pc:cxnChg chg="add del">
          <ac:chgData name="Kathryn Jones" userId="S::jonesk90@cardiff.ac.uk::94fe7ffb-5ca5-4772-9587-1657ae2c12b4" providerId="AD" clId="Web-{13897572-681A-AE19-7243-C801596CA9B5}" dt="2023-09-14T09:48:05.142" v="16"/>
          <ac:cxnSpMkLst>
            <pc:docMk/>
            <pc:sldMk cId="4245420789" sldId="262"/>
            <ac:cxnSpMk id="49" creationId="{D201BA0A-84DC-4FF7-8E19-28DC400019C9}"/>
          </ac:cxnSpMkLst>
        </pc:cxnChg>
      </pc:sldChg>
      <pc:sldChg chg="addSp modSp mod setBg">
        <pc:chgData name="Kathryn Jones" userId="S::jonesk90@cardiff.ac.uk::94fe7ffb-5ca5-4772-9587-1657ae2c12b4" providerId="AD" clId="Web-{13897572-681A-AE19-7243-C801596CA9B5}" dt="2023-09-14T09:48:47.878" v="26"/>
        <pc:sldMkLst>
          <pc:docMk/>
          <pc:sldMk cId="895069495" sldId="265"/>
        </pc:sldMkLst>
        <pc:spChg chg="mod">
          <ac:chgData name="Kathryn Jones" userId="S::jonesk90@cardiff.ac.uk::94fe7ffb-5ca5-4772-9587-1657ae2c12b4" providerId="AD" clId="Web-{13897572-681A-AE19-7243-C801596CA9B5}" dt="2023-09-14T09:48:47.878" v="26"/>
          <ac:spMkLst>
            <pc:docMk/>
            <pc:sldMk cId="895069495" sldId="265"/>
            <ac:spMk id="2" creationId="{C37ACEA7-F6DE-0D3F-9CB1-FD37D60574E2}"/>
          </ac:spMkLst>
        </pc:spChg>
        <pc:spChg chg="mod">
          <ac:chgData name="Kathryn Jones" userId="S::jonesk90@cardiff.ac.uk::94fe7ffb-5ca5-4772-9587-1657ae2c12b4" providerId="AD" clId="Web-{13897572-681A-AE19-7243-C801596CA9B5}" dt="2023-09-14T09:48:47.878" v="26"/>
          <ac:spMkLst>
            <pc:docMk/>
            <pc:sldMk cId="895069495" sldId="265"/>
            <ac:spMk id="10" creationId="{087F4EA2-B6D8-7A19-FCC5-B215DE9C0250}"/>
          </ac:spMkLst>
        </pc:spChg>
        <pc:spChg chg="mod">
          <ac:chgData name="Kathryn Jones" userId="S::jonesk90@cardiff.ac.uk::94fe7ffb-5ca5-4772-9587-1657ae2c12b4" providerId="AD" clId="Web-{13897572-681A-AE19-7243-C801596CA9B5}" dt="2023-09-14T09:48:47.878" v="26"/>
          <ac:spMkLst>
            <pc:docMk/>
            <pc:sldMk cId="895069495" sldId="265"/>
            <ac:spMk id="11" creationId="{A46BA72B-AE58-8C94-53D1-AD20A5C3BC0C}"/>
          </ac:spMkLst>
        </pc:spChg>
        <pc:spChg chg="add">
          <ac:chgData name="Kathryn Jones" userId="S::jonesk90@cardiff.ac.uk::94fe7ffb-5ca5-4772-9587-1657ae2c12b4" providerId="AD" clId="Web-{13897572-681A-AE19-7243-C801596CA9B5}" dt="2023-09-14T09:48:47.878" v="26"/>
          <ac:spMkLst>
            <pc:docMk/>
            <pc:sldMk cId="895069495" sldId="265"/>
            <ac:spMk id="16" creationId="{7E9EE75A-A958-4EEE-91B6-38F7E7D24FB5}"/>
          </ac:spMkLst>
        </pc:spChg>
        <pc:spChg chg="add">
          <ac:chgData name="Kathryn Jones" userId="S::jonesk90@cardiff.ac.uk::94fe7ffb-5ca5-4772-9587-1657ae2c12b4" providerId="AD" clId="Web-{13897572-681A-AE19-7243-C801596CA9B5}" dt="2023-09-14T09:48:47.878" v="26"/>
          <ac:spMkLst>
            <pc:docMk/>
            <pc:sldMk cId="895069495" sldId="265"/>
            <ac:spMk id="18" creationId="{8F624702-F14C-406D-9285-9EC22551256D}"/>
          </ac:spMkLst>
        </pc:spChg>
        <pc:picChg chg="mod">
          <ac:chgData name="Kathryn Jones" userId="S::jonesk90@cardiff.ac.uk::94fe7ffb-5ca5-4772-9587-1657ae2c12b4" providerId="AD" clId="Web-{13897572-681A-AE19-7243-C801596CA9B5}" dt="2023-09-14T09:48:47.878" v="26"/>
          <ac:picMkLst>
            <pc:docMk/>
            <pc:sldMk cId="895069495" sldId="265"/>
            <ac:picMk id="5" creationId="{8A9852FF-DAB1-58AF-9293-58B6B70EFC78}"/>
          </ac:picMkLst>
        </pc:picChg>
        <pc:picChg chg="mod">
          <ac:chgData name="Kathryn Jones" userId="S::jonesk90@cardiff.ac.uk::94fe7ffb-5ca5-4772-9587-1657ae2c12b4" providerId="AD" clId="Web-{13897572-681A-AE19-7243-C801596CA9B5}" dt="2023-09-14T09:48:47.878" v="26"/>
          <ac:picMkLst>
            <pc:docMk/>
            <pc:sldMk cId="895069495" sldId="265"/>
            <ac:picMk id="7" creationId="{BD25AC94-AD92-0AFA-FCD2-0DBCE595D58D}"/>
          </ac:picMkLst>
        </pc:picChg>
        <pc:picChg chg="mod">
          <ac:chgData name="Kathryn Jones" userId="S::jonesk90@cardiff.ac.uk::94fe7ffb-5ca5-4772-9587-1657ae2c12b4" providerId="AD" clId="Web-{13897572-681A-AE19-7243-C801596CA9B5}" dt="2023-09-14T09:48:47.878" v="26"/>
          <ac:picMkLst>
            <pc:docMk/>
            <pc:sldMk cId="895069495" sldId="265"/>
            <ac:picMk id="9" creationId="{FBFF7056-B845-8906-31F8-5DC951A88C46}"/>
          </ac:picMkLst>
        </pc:picChg>
        <pc:picChg chg="add">
          <ac:chgData name="Kathryn Jones" userId="S::jonesk90@cardiff.ac.uk::94fe7ffb-5ca5-4772-9587-1657ae2c12b4" providerId="AD" clId="Web-{13897572-681A-AE19-7243-C801596CA9B5}" dt="2023-09-14T09:48:47.878" v="26"/>
          <ac:picMkLst>
            <pc:docMk/>
            <pc:sldMk cId="895069495" sldId="265"/>
            <ac:picMk id="20" creationId="{AE75593A-F97A-443A-991F-6101CD1E5527}"/>
          </ac:picMkLst>
        </pc:picChg>
      </pc:sldChg>
      <pc:sldChg chg="addSp delSp modSp mod setBg">
        <pc:chgData name="Kathryn Jones" userId="S::jonesk90@cardiff.ac.uk::94fe7ffb-5ca5-4772-9587-1657ae2c12b4" providerId="AD" clId="Web-{13897572-681A-AE19-7243-C801596CA9B5}" dt="2023-09-14T09:48:30.081" v="25"/>
        <pc:sldMkLst>
          <pc:docMk/>
          <pc:sldMk cId="1775144344" sldId="266"/>
        </pc:sldMkLst>
        <pc:spChg chg="mod ord">
          <ac:chgData name="Kathryn Jones" userId="S::jonesk90@cardiff.ac.uk::94fe7ffb-5ca5-4772-9587-1657ae2c12b4" providerId="AD" clId="Web-{13897572-681A-AE19-7243-C801596CA9B5}" dt="2023-09-14T09:48:30.081" v="25"/>
          <ac:spMkLst>
            <pc:docMk/>
            <pc:sldMk cId="1775144344" sldId="266"/>
            <ac:spMk id="2" creationId="{E9177A54-F083-25BC-7059-577A7993B4E2}"/>
          </ac:spMkLst>
        </pc:spChg>
        <pc:spChg chg="add del">
          <ac:chgData name="Kathryn Jones" userId="S::jonesk90@cardiff.ac.uk::94fe7ffb-5ca5-4772-9587-1657ae2c12b4" providerId="AD" clId="Web-{13897572-681A-AE19-7243-C801596CA9B5}" dt="2023-09-14T09:48:30.018" v="24"/>
          <ac:spMkLst>
            <pc:docMk/>
            <pc:sldMk cId="1775144344" sldId="266"/>
            <ac:spMk id="21" creationId="{AC2C0709-E7F4-3850-72D4-E809BA0C36E1}"/>
          </ac:spMkLst>
        </pc:spChg>
        <pc:spChg chg="add del">
          <ac:chgData name="Kathryn Jones" userId="S::jonesk90@cardiff.ac.uk::94fe7ffb-5ca5-4772-9587-1657ae2c12b4" providerId="AD" clId="Web-{13897572-681A-AE19-7243-C801596CA9B5}" dt="2023-09-14T09:48:30.018" v="24"/>
          <ac:spMkLst>
            <pc:docMk/>
            <pc:sldMk cId="1775144344" sldId="266"/>
            <ac:spMk id="24" creationId="{7DABEFCB-0898-453F-A0D3-637F6C4C1435}"/>
          </ac:spMkLst>
        </pc:spChg>
        <pc:spChg chg="add del">
          <ac:chgData name="Kathryn Jones" userId="S::jonesk90@cardiff.ac.uk::94fe7ffb-5ca5-4772-9587-1657ae2c12b4" providerId="AD" clId="Web-{13897572-681A-AE19-7243-C801596CA9B5}" dt="2023-09-14T09:48:30.018" v="24"/>
          <ac:spMkLst>
            <pc:docMk/>
            <pc:sldMk cId="1775144344" sldId="266"/>
            <ac:spMk id="28" creationId="{BFA2CB77-DBFC-4C4F-AD56-C993DF74D30D}"/>
          </ac:spMkLst>
        </pc:spChg>
        <pc:spChg chg="add del">
          <ac:chgData name="Kathryn Jones" userId="S::jonesk90@cardiff.ac.uk::94fe7ffb-5ca5-4772-9587-1657ae2c12b4" providerId="AD" clId="Web-{13897572-681A-AE19-7243-C801596CA9B5}" dt="2023-09-14T09:48:30.018" v="24"/>
          <ac:spMkLst>
            <pc:docMk/>
            <pc:sldMk cId="1775144344" sldId="266"/>
            <ac:spMk id="30" creationId="{7761885C-DA79-4C6C-933A-FD7927B70FFC}"/>
          </ac:spMkLst>
        </pc:spChg>
        <pc:spChg chg="add del">
          <ac:chgData name="Kathryn Jones" userId="S::jonesk90@cardiff.ac.uk::94fe7ffb-5ca5-4772-9587-1657ae2c12b4" providerId="AD" clId="Web-{13897572-681A-AE19-7243-C801596CA9B5}" dt="2023-09-14T09:48:30.018" v="24"/>
          <ac:spMkLst>
            <pc:docMk/>
            <pc:sldMk cId="1775144344" sldId="266"/>
            <ac:spMk id="34" creationId="{79B78619-932E-485B-A7FF-3FC494190256}"/>
          </ac:spMkLst>
        </pc:spChg>
        <pc:spChg chg="add">
          <ac:chgData name="Kathryn Jones" userId="S::jonesk90@cardiff.ac.uk::94fe7ffb-5ca5-4772-9587-1657ae2c12b4" providerId="AD" clId="Web-{13897572-681A-AE19-7243-C801596CA9B5}" dt="2023-09-14T09:48:30.081" v="25"/>
          <ac:spMkLst>
            <pc:docMk/>
            <pc:sldMk cId="1775144344" sldId="266"/>
            <ac:spMk id="39" creationId="{5FF585F0-FB5E-4F61-B5FE-7036632915E5}"/>
          </ac:spMkLst>
        </pc:spChg>
        <pc:picChg chg="mod ord">
          <ac:chgData name="Kathryn Jones" userId="S::jonesk90@cardiff.ac.uk::94fe7ffb-5ca5-4772-9587-1657ae2c12b4" providerId="AD" clId="Web-{13897572-681A-AE19-7243-C801596CA9B5}" dt="2023-09-14T09:48:30.081" v="25"/>
          <ac:picMkLst>
            <pc:docMk/>
            <pc:sldMk cId="1775144344" sldId="266"/>
            <ac:picMk id="9" creationId="{BCFBFA11-3DFA-EF80-84CB-D4652D5CEDFC}"/>
          </ac:picMkLst>
        </pc:picChg>
        <pc:picChg chg="mod ord">
          <ac:chgData name="Kathryn Jones" userId="S::jonesk90@cardiff.ac.uk::94fe7ffb-5ca5-4772-9587-1657ae2c12b4" providerId="AD" clId="Web-{13897572-681A-AE19-7243-C801596CA9B5}" dt="2023-09-14T09:48:30.081" v="25"/>
          <ac:picMkLst>
            <pc:docMk/>
            <pc:sldMk cId="1775144344" sldId="266"/>
            <ac:picMk id="13" creationId="{11A42DE0-9C9C-4139-6622-60242E970298}"/>
          </ac:picMkLst>
        </pc:picChg>
        <pc:picChg chg="mod">
          <ac:chgData name="Kathryn Jones" userId="S::jonesk90@cardiff.ac.uk::94fe7ffb-5ca5-4772-9587-1657ae2c12b4" providerId="AD" clId="Web-{13897572-681A-AE19-7243-C801596CA9B5}" dt="2023-09-14T09:48:30.081" v="25"/>
          <ac:picMkLst>
            <pc:docMk/>
            <pc:sldMk cId="1775144344" sldId="266"/>
            <ac:picMk id="15" creationId="{3CB0991B-98E1-9E8D-EA0B-87DBF6006545}"/>
          </ac:picMkLst>
        </pc:picChg>
        <pc:picChg chg="mod">
          <ac:chgData name="Kathryn Jones" userId="S::jonesk90@cardiff.ac.uk::94fe7ffb-5ca5-4772-9587-1657ae2c12b4" providerId="AD" clId="Web-{13897572-681A-AE19-7243-C801596CA9B5}" dt="2023-09-14T09:48:30.081" v="25"/>
          <ac:picMkLst>
            <pc:docMk/>
            <pc:sldMk cId="1775144344" sldId="266"/>
            <ac:picMk id="17" creationId="{4EEAEE63-8FF6-2320-A239-67B46C6DABBE}"/>
          </ac:picMkLst>
        </pc:picChg>
        <pc:picChg chg="add">
          <ac:chgData name="Kathryn Jones" userId="S::jonesk90@cardiff.ac.uk::94fe7ffb-5ca5-4772-9587-1657ae2c12b4" providerId="AD" clId="Web-{13897572-681A-AE19-7243-C801596CA9B5}" dt="2023-09-14T09:48:30.081" v="25"/>
          <ac:picMkLst>
            <pc:docMk/>
            <pc:sldMk cId="1775144344" sldId="266"/>
            <ac:picMk id="22" creationId="{F3A8575D-CE97-43EB-9923-C3D54629FDF5}"/>
          </ac:picMkLst>
        </pc:picChg>
        <pc:picChg chg="add del">
          <ac:chgData name="Kathryn Jones" userId="S::jonesk90@cardiff.ac.uk::94fe7ffb-5ca5-4772-9587-1657ae2c12b4" providerId="AD" clId="Web-{13897572-681A-AE19-7243-C801596CA9B5}" dt="2023-09-14T09:48:30.018" v="24"/>
          <ac:picMkLst>
            <pc:docMk/>
            <pc:sldMk cId="1775144344" sldId="266"/>
            <ac:picMk id="26" creationId="{F6742038-277A-41FB-9BF8-BD6B71469BC9}"/>
          </ac:picMkLst>
        </pc:picChg>
        <pc:picChg chg="add del">
          <ac:chgData name="Kathryn Jones" userId="S::jonesk90@cardiff.ac.uk::94fe7ffb-5ca5-4772-9587-1657ae2c12b4" providerId="AD" clId="Web-{13897572-681A-AE19-7243-C801596CA9B5}" dt="2023-09-14T09:48:30.018" v="24"/>
          <ac:picMkLst>
            <pc:docMk/>
            <pc:sldMk cId="1775144344" sldId="266"/>
            <ac:picMk id="36" creationId="{D7B93D53-3940-4F3A-8CDD-93E4C9961819}"/>
          </ac:picMkLst>
        </pc:picChg>
        <pc:picChg chg="add">
          <ac:chgData name="Kathryn Jones" userId="S::jonesk90@cardiff.ac.uk::94fe7ffb-5ca5-4772-9587-1657ae2c12b4" providerId="AD" clId="Web-{13897572-681A-AE19-7243-C801596CA9B5}" dt="2023-09-14T09:48:30.081" v="25"/>
          <ac:picMkLst>
            <pc:docMk/>
            <pc:sldMk cId="1775144344" sldId="266"/>
            <ac:picMk id="38" creationId="{04B02867-8B3B-49EE-8983-5C9676D12700}"/>
          </ac:picMkLst>
        </pc:picChg>
        <pc:picChg chg="add">
          <ac:chgData name="Kathryn Jones" userId="S::jonesk90@cardiff.ac.uk::94fe7ffb-5ca5-4772-9587-1657ae2c12b4" providerId="AD" clId="Web-{13897572-681A-AE19-7243-C801596CA9B5}" dt="2023-09-14T09:48:30.081" v="25"/>
          <ac:picMkLst>
            <pc:docMk/>
            <pc:sldMk cId="1775144344" sldId="266"/>
            <ac:picMk id="40" creationId="{1721CD6D-F1A0-4C50-8535-3486CF0481E1}"/>
          </ac:picMkLst>
        </pc:picChg>
        <pc:picChg chg="add">
          <ac:chgData name="Kathryn Jones" userId="S::jonesk90@cardiff.ac.uk::94fe7ffb-5ca5-4772-9587-1657ae2c12b4" providerId="AD" clId="Web-{13897572-681A-AE19-7243-C801596CA9B5}" dt="2023-09-14T09:48:30.081" v="25"/>
          <ac:picMkLst>
            <pc:docMk/>
            <pc:sldMk cId="1775144344" sldId="266"/>
            <ac:picMk id="41" creationId="{6ECC7DF4-CEE0-4712-BBBA-C54FF1B08DB5}"/>
          </ac:picMkLst>
        </pc:picChg>
        <pc:cxnChg chg="add del">
          <ac:chgData name="Kathryn Jones" userId="S::jonesk90@cardiff.ac.uk::94fe7ffb-5ca5-4772-9587-1657ae2c12b4" providerId="AD" clId="Web-{13897572-681A-AE19-7243-C801596CA9B5}" dt="2023-09-14T09:48:30.018" v="24"/>
          <ac:cxnSpMkLst>
            <pc:docMk/>
            <pc:sldMk cId="1775144344" sldId="266"/>
            <ac:cxnSpMk id="32" creationId="{3F695222-9173-4081-8FF3-DDD103C0273D}"/>
          </ac:cxnSpMkLst>
        </pc:cxn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8929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1022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151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41111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821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22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508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2648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8467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91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5012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1976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82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08/07/2024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177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08/07/2024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677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9427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828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6751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GB" smtClean="0"/>
              <a:t>08/07/2024</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729572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8.xml" /><Relationship Id="rId4" Type="http://schemas.openxmlformats.org/officeDocument/2006/relationships/image" Target="../media/image6.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18.xml" /><Relationship Id="rId5" Type="http://schemas.openxmlformats.org/officeDocument/2006/relationships/image" Target="../media/image10.png" /><Relationship Id="rId4" Type="http://schemas.openxmlformats.org/officeDocument/2006/relationships/image" Target="../media/image9.png" /></Relationships>
</file>

<file path=ppt/slides/_rels/slide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18.xml" /><Relationship Id="rId5" Type="http://schemas.openxmlformats.org/officeDocument/2006/relationships/image" Target="../media/image17.png" /><Relationship Id="rId4" Type="http://schemas.openxmlformats.org/officeDocument/2006/relationships/image" Target="../media/image16.png" /></Relationships>
</file>

<file path=ppt/slides/_rels/slide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jpeg" /><Relationship Id="rId1" Type="http://schemas.openxmlformats.org/officeDocument/2006/relationships/slideLayout" Target="../slideLayouts/slideLayout18.xml" /><Relationship Id="rId5" Type="http://schemas.openxmlformats.org/officeDocument/2006/relationships/image" Target="../media/image21.png" /><Relationship Id="rId4" Type="http://schemas.openxmlformats.org/officeDocument/2006/relationships/image" Target="../media/image20.png" /></Relationships>
</file>

<file path=ppt/slides/_rels/slide9.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18.xml" /><Relationship Id="rId4" Type="http://schemas.openxmlformats.org/officeDocument/2006/relationships/image" Target="../media/image2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AB5B68-0092-0017-9FA0-A95CCED40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008750"/>
            <a:ext cx="1290493" cy="1239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8AA74-EDC5-A245-399F-D2AE839DE17F}"/>
              </a:ext>
            </a:extLst>
          </p:cNvPr>
          <p:cNvSpPr txBox="1"/>
          <p:nvPr/>
        </p:nvSpPr>
        <p:spPr>
          <a:xfrm>
            <a:off x="3032177" y="5241013"/>
            <a:ext cx="6126998" cy="1200329"/>
          </a:xfrm>
          <a:prstGeom prst="rect">
            <a:avLst/>
          </a:prstGeom>
          <a:noFill/>
        </p:spPr>
        <p:txBody>
          <a:bodyPr wrap="square" rtlCol="0">
            <a:spAutoFit/>
          </a:bodyPr>
          <a:lstStyle/>
          <a:p>
            <a:pPr algn="ctr"/>
            <a:r>
              <a:rPr lang="en-GB" sz="2400" i="1" dirty="0">
                <a:solidFill>
                  <a:srgbClr val="002060"/>
                </a:solidFill>
                <a:latin typeface="Arial" panose="020B0604020202020204" pitchFamily="34" charset="0"/>
                <a:cs typeface="Arial" panose="020B0604020202020204" pitchFamily="34" charset="0"/>
              </a:rPr>
              <a:t>Presented by Dr Riccardo Maddalena, Dr Sarju Patel, Dr Kathryn Jones and</a:t>
            </a:r>
          </a:p>
          <a:p>
            <a:pPr algn="ctr"/>
            <a:r>
              <a:rPr lang="en-GB" sz="2400" i="1" dirty="0">
                <a:solidFill>
                  <a:srgbClr val="002060"/>
                </a:solidFill>
                <a:latin typeface="Arial" panose="020B0604020202020204" pitchFamily="34" charset="0"/>
                <a:cs typeface="Arial" panose="020B0604020202020204" pitchFamily="34" charset="0"/>
              </a:rPr>
              <a:t>Deborah Syrop</a:t>
            </a:r>
          </a:p>
        </p:txBody>
      </p:sp>
      <p:sp>
        <p:nvSpPr>
          <p:cNvPr id="7" name="TextBox 6">
            <a:extLst>
              <a:ext uri="{FF2B5EF4-FFF2-40B4-BE49-F238E27FC236}">
                <a16:creationId xmlns:a16="http://schemas.microsoft.com/office/drawing/2014/main" id="{5B0A2759-DD2D-497C-16C5-CD8CB2BD223C}"/>
              </a:ext>
            </a:extLst>
          </p:cNvPr>
          <p:cNvSpPr txBox="1"/>
          <p:nvPr/>
        </p:nvSpPr>
        <p:spPr>
          <a:xfrm>
            <a:off x="3032501" y="3065337"/>
            <a:ext cx="6126998" cy="1569660"/>
          </a:xfrm>
          <a:prstGeom prst="rect">
            <a:avLst/>
          </a:prstGeom>
          <a:noFill/>
        </p:spPr>
        <p:txBody>
          <a:bodyPr wrap="square" rtlCol="0">
            <a:spAutoFit/>
          </a:bodyPr>
          <a:lstStyle/>
          <a:p>
            <a:pPr algn="ctr"/>
            <a:r>
              <a:rPr lang="en-GB" sz="3200" b="1" dirty="0">
                <a:solidFill>
                  <a:srgbClr val="002060"/>
                </a:solidFill>
                <a:latin typeface="Arial" panose="020B0604020202020204" pitchFamily="34" charset="0"/>
                <a:cs typeface="Arial" panose="020B0604020202020204" pitchFamily="34" charset="0"/>
              </a:rPr>
              <a:t>MIND THE GAP </a:t>
            </a:r>
          </a:p>
          <a:p>
            <a:pPr algn="ctr"/>
            <a:r>
              <a:rPr lang="en-GB" sz="3200" b="1" dirty="0">
                <a:solidFill>
                  <a:srgbClr val="002060"/>
                </a:solidFill>
                <a:latin typeface="Arial" panose="020B0604020202020204" pitchFamily="34" charset="0"/>
                <a:cs typeface="Arial" panose="020B0604020202020204" pitchFamily="34" charset="0"/>
              </a:rPr>
              <a:t>A new conversation starter tool for EDI practitioners</a:t>
            </a:r>
          </a:p>
        </p:txBody>
      </p:sp>
      <p:grpSp>
        <p:nvGrpSpPr>
          <p:cNvPr id="8" name="Group 7" descr="This is a picture of the front of the pack of cards we made for the game">
            <a:extLst>
              <a:ext uri="{FF2B5EF4-FFF2-40B4-BE49-F238E27FC236}">
                <a16:creationId xmlns:a16="http://schemas.microsoft.com/office/drawing/2014/main" id="{B8A1D329-2046-7D48-8248-D893F888CF26}"/>
              </a:ext>
              <a:ext uri="{C183D7F6-B498-43B3-948B-1728B52AA6E4}">
                <adec:decorative xmlns:adec="http://schemas.microsoft.com/office/drawing/2017/decorative" val="0"/>
              </a:ext>
            </a:extLst>
          </p:cNvPr>
          <p:cNvGrpSpPr/>
          <p:nvPr/>
        </p:nvGrpSpPr>
        <p:grpSpPr>
          <a:xfrm>
            <a:off x="9481731" y="3128879"/>
            <a:ext cx="2520002" cy="3600000"/>
            <a:chOff x="685417" y="2048099"/>
            <a:chExt cx="2520002" cy="3600000"/>
          </a:xfrm>
        </p:grpSpPr>
        <p:sp>
          <p:nvSpPr>
            <p:cNvPr id="9" name="Rectangle 8">
              <a:extLst>
                <a:ext uri="{FF2B5EF4-FFF2-40B4-BE49-F238E27FC236}">
                  <a16:creationId xmlns:a16="http://schemas.microsoft.com/office/drawing/2014/main" id="{92B24092-3808-EB67-1BB5-F537B5BA6C1B}"/>
                </a:ext>
              </a:extLst>
            </p:cNvPr>
            <p:cNvSpPr/>
            <p:nvPr/>
          </p:nvSpPr>
          <p:spPr>
            <a:xfrm>
              <a:off x="685417" y="2048099"/>
              <a:ext cx="2520000" cy="36000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EC332BB-4902-DC2D-35C4-97A169A8668E}"/>
                </a:ext>
              </a:extLst>
            </p:cNvPr>
            <p:cNvSpPr/>
            <p:nvPr/>
          </p:nvSpPr>
          <p:spPr>
            <a:xfrm>
              <a:off x="685419" y="3794349"/>
              <a:ext cx="2520000" cy="185375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FA19AC3-F6C2-B27C-8B2A-261ECC3DD1EF}"/>
                </a:ext>
              </a:extLst>
            </p:cNvPr>
            <p:cNvSpPr txBox="1"/>
            <p:nvPr/>
          </p:nvSpPr>
          <p:spPr>
            <a:xfrm>
              <a:off x="685418" y="4785834"/>
              <a:ext cx="2520000" cy="190240"/>
            </a:xfrm>
            <a:prstGeom prst="rect">
              <a:avLst/>
            </a:prstGeom>
            <a:noFill/>
          </p:spPr>
          <p:txBody>
            <a:bodyPr wrap="square" lIns="0" tIns="0" rIns="0" bIns="36000" rtlCol="0" anchor="ctr" anchorCtr="0">
              <a:spAutoFit/>
            </a:bodyPr>
            <a:lstStyle/>
            <a:p>
              <a:pPr algn="ctr"/>
              <a:r>
                <a:rPr lang="en-US" sz="1000">
                  <a:solidFill>
                    <a:srgbClr val="0070C0"/>
                  </a:solidFill>
                </a:rPr>
                <a:t>www.mindthegap-edi.com</a:t>
              </a:r>
              <a:endParaRPr lang="en-GB" sz="1000">
                <a:solidFill>
                  <a:srgbClr val="0070C0"/>
                </a:solidFill>
              </a:endParaRPr>
            </a:p>
          </p:txBody>
        </p:sp>
        <p:sp>
          <p:nvSpPr>
            <p:cNvPr id="12" name="TextBox 11">
              <a:extLst>
                <a:ext uri="{FF2B5EF4-FFF2-40B4-BE49-F238E27FC236}">
                  <a16:creationId xmlns:a16="http://schemas.microsoft.com/office/drawing/2014/main" id="{AD167255-112D-D203-3844-135D7D0AF345}"/>
                </a:ext>
              </a:extLst>
            </p:cNvPr>
            <p:cNvSpPr txBox="1"/>
            <p:nvPr/>
          </p:nvSpPr>
          <p:spPr>
            <a:xfrm>
              <a:off x="685419" y="4654797"/>
              <a:ext cx="2520000" cy="190240"/>
            </a:xfrm>
            <a:prstGeom prst="rect">
              <a:avLst/>
            </a:prstGeom>
            <a:noFill/>
          </p:spPr>
          <p:txBody>
            <a:bodyPr wrap="square" lIns="0" tIns="0" rIns="0" bIns="36000" rtlCol="0" anchor="ctr" anchorCtr="0">
              <a:spAutoFit/>
            </a:bodyPr>
            <a:lstStyle/>
            <a:p>
              <a:pPr algn="ctr"/>
              <a:r>
                <a:rPr lang="en-US" sz="1000">
                  <a:solidFill>
                    <a:srgbClr val="002060"/>
                  </a:solidFill>
                </a:rPr>
                <a:t>Scan the QR code for more info or visit: </a:t>
              </a:r>
              <a:endParaRPr lang="en-GB" sz="1000">
                <a:solidFill>
                  <a:srgbClr val="002060"/>
                </a:solidFill>
              </a:endParaRPr>
            </a:p>
          </p:txBody>
        </p:sp>
        <p:pic>
          <p:nvPicPr>
            <p:cNvPr id="13" name="Picture 12" descr="A qr code on a black background&#10;&#10;Description automatically generated with medium confidence">
              <a:extLst>
                <a:ext uri="{FF2B5EF4-FFF2-40B4-BE49-F238E27FC236}">
                  <a16:creationId xmlns:a16="http://schemas.microsoft.com/office/drawing/2014/main" id="{A94301A2-CB84-0E6A-9FE0-C7D3A686F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722" y="4958810"/>
              <a:ext cx="561729" cy="561729"/>
            </a:xfrm>
            <a:prstGeom prst="rect">
              <a:avLst/>
            </a:prstGeom>
          </p:spPr>
        </p:pic>
        <p:pic>
          <p:nvPicPr>
            <p:cNvPr id="14" name="Picture 13" descr="A picture containing text, screenshot, font, logo&#10;&#10;Description automatically generated">
              <a:extLst>
                <a:ext uri="{FF2B5EF4-FFF2-40B4-BE49-F238E27FC236}">
                  <a16:creationId xmlns:a16="http://schemas.microsoft.com/office/drawing/2014/main" id="{7B37F9C5-427F-E031-3415-D290E00CED25}"/>
                </a:ext>
              </a:extLst>
            </p:cNvPr>
            <p:cNvPicPr>
              <a:picLocks noChangeAspect="1"/>
            </p:cNvPicPr>
            <p:nvPr/>
          </p:nvPicPr>
          <p:blipFill rotWithShape="1">
            <a:blip r:embed="rId4">
              <a:extLst>
                <a:ext uri="{28A0092B-C50C-407E-A947-70E740481C1C}">
                  <a14:useLocalDpi xmlns:a14="http://schemas.microsoft.com/office/drawing/2010/main" val="0"/>
                </a:ext>
              </a:extLst>
            </a:blip>
            <a:srcRect l="19274" t="17400" r="18554" b="20169"/>
            <a:stretch/>
          </p:blipFill>
          <p:spPr>
            <a:xfrm>
              <a:off x="935296" y="2917505"/>
              <a:ext cx="2020243" cy="1322252"/>
            </a:xfrm>
            <a:prstGeom prst="rect">
              <a:avLst/>
            </a:prstGeom>
            <a:noFill/>
            <a:ln w="3175">
              <a:solidFill>
                <a:schemeClr val="accent1"/>
              </a:solidFill>
            </a:ln>
          </p:spPr>
        </p:pic>
      </p:grpSp>
    </p:spTree>
    <p:extLst>
      <p:ext uri="{BB962C8B-B14F-4D97-AF65-F5344CB8AC3E}">
        <p14:creationId xmlns:p14="http://schemas.microsoft.com/office/powerpoint/2010/main" val="40966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2E0A7-8707-7D0B-72BC-DE43F0CEC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A282B-230C-BE0D-50CB-A362CF066381}"/>
              </a:ext>
            </a:extLst>
          </p:cNvPr>
          <p:cNvSpPr>
            <a:spLocks noGrp="1"/>
          </p:cNvSpPr>
          <p:nvPr>
            <p:ph type="title"/>
          </p:nvPr>
        </p:nvSpPr>
        <p:spPr>
          <a:xfrm>
            <a:off x="856310" y="4956620"/>
            <a:ext cx="10364451" cy="758380"/>
          </a:xfrm>
        </p:spPr>
        <p:txBody>
          <a:bodyPr>
            <a:normAutofit/>
          </a:bodyPr>
          <a:lstStyle/>
          <a:p>
            <a:r>
              <a:rPr lang="en-US" dirty="0">
                <a:solidFill>
                  <a:srgbClr val="002060"/>
                </a:solidFill>
              </a:rPr>
              <a:t>Mind The Gap – your turn to play</a:t>
            </a:r>
          </a:p>
        </p:txBody>
      </p:sp>
      <p:sp>
        <p:nvSpPr>
          <p:cNvPr id="6" name="Content Placeholder 2">
            <a:extLst>
              <a:ext uri="{FF2B5EF4-FFF2-40B4-BE49-F238E27FC236}">
                <a16:creationId xmlns:a16="http://schemas.microsoft.com/office/drawing/2014/main" id="{78A72442-D76B-1710-A26F-FB4F18F80442}"/>
              </a:ext>
            </a:extLst>
          </p:cNvPr>
          <p:cNvSpPr>
            <a:spLocks noGrp="1"/>
          </p:cNvSpPr>
          <p:nvPr>
            <p:ph idx="1"/>
          </p:nvPr>
        </p:nvSpPr>
        <p:spPr>
          <a:xfrm>
            <a:off x="1136341" y="671457"/>
            <a:ext cx="9800947" cy="3881309"/>
          </a:xfrm>
        </p:spPr>
        <p:txBody>
          <a:bodyPr vert="horz" lIns="91440" tIns="45720" rIns="91440" bIns="45720" rtlCol="0">
            <a:normAutofit/>
          </a:bodyPr>
          <a:lstStyle/>
          <a:p>
            <a:pPr marL="457200" lvl="1" indent="0" algn="ctr">
              <a:lnSpc>
                <a:spcPct val="110000"/>
              </a:lnSpc>
              <a:buNone/>
            </a:pPr>
            <a:r>
              <a:rPr lang="en-GB" sz="2000" b="1" i="0" dirty="0">
                <a:solidFill>
                  <a:srgbClr val="002060"/>
                </a:solidFill>
                <a:effectLst/>
                <a:latin typeface="Arial" panose="020B0604020202020204" pitchFamily="34" charset="0"/>
                <a:cs typeface="Arial" panose="020B0604020202020204" pitchFamily="34" charset="0"/>
              </a:rPr>
              <a:t>INSTRUCTIONS</a:t>
            </a:r>
            <a:endParaRPr lang="en-GB" sz="1500" b="1" i="0" dirty="0">
              <a:solidFill>
                <a:srgbClr val="002060"/>
              </a:solidFill>
              <a:effectLst/>
              <a:latin typeface="Arial" panose="020B0604020202020204" pitchFamily="34" charset="0"/>
              <a:cs typeface="Arial" panose="020B0604020202020204" pitchFamily="34" charset="0"/>
            </a:endParaRPr>
          </a:p>
          <a:p>
            <a:pPr marL="742950" lvl="1" indent="-285750">
              <a:lnSpc>
                <a:spcPct val="110000"/>
              </a:lnSpc>
              <a:buFont typeface="Arial" panose="020B0604020202020204" pitchFamily="34" charset="0"/>
              <a:buChar char="•"/>
            </a:pPr>
            <a:r>
              <a:rPr lang="en-GB" sz="1500" b="0" i="0" dirty="0">
                <a:solidFill>
                  <a:srgbClr val="002060"/>
                </a:solidFill>
                <a:effectLst/>
                <a:latin typeface="Arial" panose="020B0604020202020204" pitchFamily="34" charset="0"/>
                <a:cs typeface="Arial" panose="020B0604020202020204" pitchFamily="34" charset="0"/>
              </a:rPr>
              <a:t>Form 4 separate groups, and one of us will explain the game in each group.</a:t>
            </a:r>
          </a:p>
          <a:p>
            <a:pPr marL="742950" lvl="1" indent="-285750">
              <a:lnSpc>
                <a:spcPct val="110000"/>
              </a:lnSpc>
            </a:pPr>
            <a:r>
              <a:rPr lang="en-GB" sz="1500" dirty="0">
                <a:solidFill>
                  <a:srgbClr val="002060"/>
                </a:solidFill>
                <a:latin typeface="Arial" panose="020B0604020202020204" pitchFamily="34" charset="0"/>
                <a:cs typeface="Arial" panose="020B0604020202020204" pitchFamily="34" charset="0"/>
              </a:rPr>
              <a:t>One by one, each player will pick a card and present it to the room.</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player reads out the instructions on the card and then the room may discuss the topic that was randomly selected.</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group discuss the topic that was randomly selected with a clock timer. </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Each group will play the game for 20 min. </a:t>
            </a:r>
          </a:p>
          <a:p>
            <a:pPr>
              <a:lnSpc>
                <a:spcPct val="110000"/>
              </a:lnSpc>
            </a:pPr>
            <a:endParaRPr lang="en-US" sz="1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78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BE3A-B6E6-60CA-C30D-87C669A57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53F16-950D-C5DD-8351-5DACCE0B43D2}"/>
              </a:ext>
            </a:extLst>
          </p:cNvPr>
          <p:cNvSpPr>
            <a:spLocks noGrp="1"/>
          </p:cNvSpPr>
          <p:nvPr>
            <p:ph type="title"/>
          </p:nvPr>
        </p:nvSpPr>
        <p:spPr>
          <a:xfrm>
            <a:off x="696512" y="1299020"/>
            <a:ext cx="10364451" cy="758380"/>
          </a:xfrm>
        </p:spPr>
        <p:txBody>
          <a:bodyPr>
            <a:normAutofit/>
          </a:bodyPr>
          <a:lstStyle/>
          <a:p>
            <a:r>
              <a:rPr lang="en-US" b="1" dirty="0">
                <a:solidFill>
                  <a:srgbClr val="002060"/>
                </a:solidFill>
              </a:rPr>
              <a:t>Mind The Gap</a:t>
            </a:r>
          </a:p>
        </p:txBody>
      </p:sp>
      <p:sp>
        <p:nvSpPr>
          <p:cNvPr id="6" name="Title 1">
            <a:extLst>
              <a:ext uri="{FF2B5EF4-FFF2-40B4-BE49-F238E27FC236}">
                <a16:creationId xmlns:a16="http://schemas.microsoft.com/office/drawing/2014/main" id="{EBAD040A-80FC-611E-B240-942434752922}"/>
              </a:ext>
            </a:extLst>
          </p:cNvPr>
          <p:cNvSpPr txBox="1">
            <a:spLocks/>
          </p:cNvSpPr>
          <p:nvPr/>
        </p:nvSpPr>
        <p:spPr>
          <a:xfrm>
            <a:off x="786768" y="3235831"/>
            <a:ext cx="10364451" cy="7583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rgbClr val="002060"/>
                </a:solidFill>
              </a:rPr>
              <a:t>Questions / feedback</a:t>
            </a:r>
          </a:p>
        </p:txBody>
      </p:sp>
    </p:spTree>
    <p:extLst>
      <p:ext uri="{BB962C8B-B14F-4D97-AF65-F5344CB8AC3E}">
        <p14:creationId xmlns:p14="http://schemas.microsoft.com/office/powerpoint/2010/main" val="172374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3A75-B709-7FB1-DE3B-3E44D50C6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58393-9EA6-CBFD-FF3F-F47DC12042A1}"/>
              </a:ext>
            </a:extLst>
          </p:cNvPr>
          <p:cNvSpPr>
            <a:spLocks noGrp="1"/>
          </p:cNvSpPr>
          <p:nvPr>
            <p:ph type="title"/>
          </p:nvPr>
        </p:nvSpPr>
        <p:spPr>
          <a:xfrm>
            <a:off x="923714" y="151378"/>
            <a:ext cx="10364451" cy="1596177"/>
          </a:xfrm>
        </p:spPr>
        <p:txBody>
          <a:bodyPr/>
          <a:lstStyle/>
          <a:p>
            <a:r>
              <a:rPr lang="en-US" dirty="0">
                <a:latin typeface="Arial" panose="020B0604020202020204" pitchFamily="34" charset="0"/>
                <a:cs typeface="Arial" panose="020B0604020202020204" pitchFamily="34" charset="0"/>
              </a:rPr>
              <a:t>The Team</a:t>
            </a:r>
          </a:p>
        </p:txBody>
      </p:sp>
      <p:pic>
        <p:nvPicPr>
          <p:cNvPr id="5" name="Content Placeholder 4">
            <a:extLst>
              <a:ext uri="{FF2B5EF4-FFF2-40B4-BE49-F238E27FC236}">
                <a16:creationId xmlns:a16="http://schemas.microsoft.com/office/drawing/2014/main" id="{81376B43-0B2E-EBDD-9F20-3398B56F6D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93" y="1984477"/>
            <a:ext cx="5373930" cy="1857167"/>
          </a:xfrm>
        </p:spPr>
      </p:pic>
      <p:pic>
        <p:nvPicPr>
          <p:cNvPr id="7" name="Picture 6" descr="A close-up of a personal profile picture of Kathryn Jones">
            <a:extLst>
              <a:ext uri="{FF2B5EF4-FFF2-40B4-BE49-F238E27FC236}">
                <a16:creationId xmlns:a16="http://schemas.microsoft.com/office/drawing/2014/main" id="{C000A263-A53C-7645-DEB4-DFB7FE520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735" y="3852227"/>
            <a:ext cx="5299871" cy="1869385"/>
          </a:xfrm>
          <a:prstGeom prst="rect">
            <a:avLst/>
          </a:prstGeom>
        </p:spPr>
      </p:pic>
      <p:pic>
        <p:nvPicPr>
          <p:cNvPr id="9" name="Picture 8" descr="A close-up of Riccardo Maddalena ENGINE">
            <a:extLst>
              <a:ext uri="{FF2B5EF4-FFF2-40B4-BE49-F238E27FC236}">
                <a16:creationId xmlns:a16="http://schemas.microsoft.com/office/drawing/2014/main" id="{E8608CE6-72EC-1C90-DE1E-80042BC1E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706" y="1958238"/>
            <a:ext cx="5373930" cy="1855364"/>
          </a:xfrm>
          <a:prstGeom prst="rect">
            <a:avLst/>
          </a:prstGeom>
        </p:spPr>
      </p:pic>
      <p:pic>
        <p:nvPicPr>
          <p:cNvPr id="11" name="Picture 10">
            <a:extLst>
              <a:ext uri="{FF2B5EF4-FFF2-40B4-BE49-F238E27FC236}">
                <a16:creationId xmlns:a16="http://schemas.microsoft.com/office/drawing/2014/main" id="{30A88BED-B2BE-9F1B-1ED2-5840B4F37A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93" y="3852227"/>
            <a:ext cx="5359013" cy="1857083"/>
          </a:xfrm>
          <a:prstGeom prst="rect">
            <a:avLst/>
          </a:prstGeom>
        </p:spPr>
      </p:pic>
    </p:spTree>
    <p:extLst>
      <p:ext uri="{BB962C8B-B14F-4D97-AF65-F5344CB8AC3E}">
        <p14:creationId xmlns:p14="http://schemas.microsoft.com/office/powerpoint/2010/main" val="34015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6394-2A16-DCA8-2856-DF67096E1E2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C8B0473-3D00-197F-C60A-3781F2A02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4" r="37251"/>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09DF47-ADBC-A8A0-C496-68D830A224EC}"/>
              </a:ext>
            </a:extLst>
          </p:cNvPr>
          <p:cNvSpPr>
            <a:spLocks noGrp="1"/>
          </p:cNvSpPr>
          <p:nvPr>
            <p:ph type="title"/>
          </p:nvPr>
        </p:nvSpPr>
        <p:spPr>
          <a:xfrm>
            <a:off x="4465050" y="618517"/>
            <a:ext cx="6672886" cy="1596177"/>
          </a:xfrm>
        </p:spPr>
        <p:txBody>
          <a:bodyPr>
            <a:normAutofit/>
          </a:bodyPr>
          <a:lstStyle/>
          <a:p>
            <a:r>
              <a:rPr lang="en-GB" b="1" i="0" dirty="0">
                <a:solidFill>
                  <a:srgbClr val="002060"/>
                </a:solidFill>
                <a:effectLst/>
                <a:latin typeface="Arial" panose="020B0604020202020204" pitchFamily="34" charset="0"/>
                <a:cs typeface="Arial" panose="020B0604020202020204" pitchFamily="34" charset="0"/>
              </a:rPr>
              <a:t>The EDI Challenge</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4DC2C6-31BA-EFF8-12EC-9DCAFDA40D91}"/>
              </a:ext>
            </a:extLst>
          </p:cNvPr>
          <p:cNvSpPr>
            <a:spLocks noGrp="1"/>
          </p:cNvSpPr>
          <p:nvPr>
            <p:ph idx="1"/>
          </p:nvPr>
        </p:nvSpPr>
        <p:spPr>
          <a:xfrm>
            <a:off x="4465048" y="2367092"/>
            <a:ext cx="6672887" cy="3424107"/>
          </a:xfrm>
        </p:spPr>
        <p:txBody>
          <a:bodyPr vert="horz" lIns="91440" tIns="45720" rIns="91440" bIns="45720" rtlCol="0" anchor="t">
            <a:normAutofit lnSpcReduction="10000"/>
          </a:bodyPr>
          <a:lstStyle/>
          <a:p>
            <a:pPr>
              <a:lnSpc>
                <a:spcPct val="110000"/>
              </a:lnSpc>
              <a:buFont typeface="Arial" panose="020B0604020202020204" pitchFamily="34" charset="0"/>
              <a:buChar char="•"/>
            </a:pPr>
            <a:r>
              <a:rPr lang="en-GB" sz="1700" b="0" i="0" dirty="0">
                <a:solidFill>
                  <a:srgbClr val="002060"/>
                </a:solidFill>
                <a:effectLst/>
                <a:latin typeface="Arial" panose="020B0604020202020204" pitchFamily="34" charset="0"/>
                <a:cs typeface="Arial" panose="020B0604020202020204" pitchFamily="34" charset="0"/>
              </a:rPr>
              <a:t>There exist barriers or challenges that prevent open </a:t>
            </a:r>
            <a:r>
              <a:rPr lang="en-GB" sz="1700" b="1" i="0" dirty="0">
                <a:solidFill>
                  <a:srgbClr val="002060"/>
                </a:solidFill>
                <a:effectLst/>
                <a:latin typeface="Arial" panose="020B0604020202020204" pitchFamily="34" charset="0"/>
                <a:cs typeface="Arial" panose="020B0604020202020204" pitchFamily="34" charset="0"/>
              </a:rPr>
              <a:t>EDI</a:t>
            </a:r>
            <a:r>
              <a:rPr lang="en-GB" sz="1700" b="0" i="0" dirty="0">
                <a:solidFill>
                  <a:srgbClr val="002060"/>
                </a:solidFill>
                <a:effectLst/>
                <a:latin typeface="Arial" panose="020B0604020202020204" pitchFamily="34" charset="0"/>
                <a:cs typeface="Arial" panose="020B0604020202020204" pitchFamily="34" charset="0"/>
              </a:rPr>
              <a:t> conversations</a:t>
            </a:r>
          </a:p>
          <a:p>
            <a:pPr>
              <a:lnSpc>
                <a:spcPct val="110000"/>
              </a:lnSpc>
              <a:buFont typeface="Arial" panose="020B0604020202020204" pitchFamily="34" charset="0"/>
              <a:buChar char="•"/>
            </a:pPr>
            <a:r>
              <a:rPr lang="en-GB" sz="1700" b="0" i="0" dirty="0">
                <a:solidFill>
                  <a:srgbClr val="002060"/>
                </a:solidFill>
                <a:effectLst/>
                <a:latin typeface="Arial" panose="020B0604020202020204" pitchFamily="34" charset="0"/>
                <a:cs typeface="Arial" panose="020B0604020202020204" pitchFamily="34" charset="0"/>
              </a:rPr>
              <a:t>Cardiff University are committed to supporting, developing, and promoting these three topics throughout all their practices and activities, and we believe that there is a need for addressing the fears behind discussing these topics, due to their sensitivity</a:t>
            </a:r>
          </a:p>
          <a:p>
            <a:pPr marL="0" indent="0">
              <a:lnSpc>
                <a:spcPct val="110000"/>
              </a:lnSpc>
              <a:buNone/>
            </a:pPr>
            <a:br>
              <a:rPr lang="en-GB" sz="1700" dirty="0">
                <a:solidFill>
                  <a:srgbClr val="002060"/>
                </a:solidFill>
                <a:latin typeface="Arial" panose="020B0604020202020204" pitchFamily="34" charset="0"/>
                <a:cs typeface="Arial" panose="020B0604020202020204" pitchFamily="34" charset="0"/>
              </a:rPr>
            </a:br>
            <a:br>
              <a:rPr lang="en-GB" sz="1700" dirty="0">
                <a:solidFill>
                  <a:srgbClr val="002060"/>
                </a:solidFill>
                <a:latin typeface="Arial" panose="020B0604020202020204" pitchFamily="34" charset="0"/>
                <a:cs typeface="Arial" panose="020B0604020202020204" pitchFamily="34" charset="0"/>
              </a:rPr>
            </a:br>
            <a:endParaRPr lang="en-US" sz="17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2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ACEA-800E-256B-470F-3BEEF6C516DC}"/>
            </a:ext>
          </a:extLst>
        </p:cNvPr>
        <p:cNvGrpSpPr/>
        <p:nvPr/>
      </p:nvGrpSpPr>
      <p:grpSpPr>
        <a:xfrm>
          <a:off x="0" y="0"/>
          <a:ext cx="0" cy="0"/>
          <a:chOff x="0" y="0"/>
          <a:chExt cx="0" cy="0"/>
        </a:xfrm>
      </p:grpSpPr>
      <p:pic>
        <p:nvPicPr>
          <p:cNvPr id="16" name="Picture 15" descr="A stack of bank cards">
            <a:extLst>
              <a:ext uri="{FF2B5EF4-FFF2-40B4-BE49-F238E27FC236}">
                <a16:creationId xmlns:a16="http://schemas.microsoft.com/office/drawing/2014/main" id="{8491C626-4151-0F9E-B59E-FD3678B7A7A6}"/>
              </a:ext>
            </a:extLst>
          </p:cNvPr>
          <p:cNvPicPr>
            <a:picLocks noChangeAspect="1"/>
          </p:cNvPicPr>
          <p:nvPr/>
        </p:nvPicPr>
        <p:blipFill rotWithShape="1">
          <a:blip r:embed="rId2"/>
          <a:srcRect l="54891" r="5852" b="3"/>
          <a:stretch/>
        </p:blipFill>
        <p:spPr>
          <a:xfrm>
            <a:off x="20" y="10"/>
            <a:ext cx="4024741" cy="6857990"/>
          </a:xfrm>
          <a:prstGeom prst="rect">
            <a:avLst/>
          </a:prstGeom>
        </p:spPr>
      </p:pic>
      <p:sp>
        <p:nvSpPr>
          <p:cNvPr id="2" name="Title 1">
            <a:extLst>
              <a:ext uri="{FF2B5EF4-FFF2-40B4-BE49-F238E27FC236}">
                <a16:creationId xmlns:a16="http://schemas.microsoft.com/office/drawing/2014/main" id="{FBA4B2C4-DE52-7F38-C33F-EF05E5DBA8AA}"/>
              </a:ext>
            </a:extLst>
          </p:cNvPr>
          <p:cNvSpPr>
            <a:spLocks noGrp="1"/>
          </p:cNvSpPr>
          <p:nvPr>
            <p:ph type="title"/>
          </p:nvPr>
        </p:nvSpPr>
        <p:spPr>
          <a:xfrm>
            <a:off x="4465050" y="618517"/>
            <a:ext cx="6672886" cy="1596177"/>
          </a:xfrm>
        </p:spPr>
        <p:txBody>
          <a:bodyPr>
            <a:normAutofit fontScale="90000"/>
          </a:bodyPr>
          <a:lstStyle/>
          <a:p>
            <a:br>
              <a:rPr lang="en-GB" b="0" i="0" dirty="0">
                <a:solidFill>
                  <a:srgbClr val="002060"/>
                </a:solidFill>
                <a:effectLst/>
                <a:latin typeface="Arial" panose="020B0604020202020204" pitchFamily="34" charset="0"/>
                <a:cs typeface="Arial" panose="020B0604020202020204" pitchFamily="34" charset="0"/>
              </a:rPr>
            </a:br>
            <a:r>
              <a:rPr lang="en-GB" b="0" i="0" dirty="0">
                <a:solidFill>
                  <a:srgbClr val="002060"/>
                </a:solidFill>
                <a:effectLst/>
                <a:latin typeface="Arial" panose="020B0604020202020204" pitchFamily="34" charset="0"/>
                <a:cs typeface="Arial" panose="020B0604020202020204" pitchFamily="34" charset="0"/>
              </a:rPr>
              <a:t>Bridging Conversational Barriers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36BC4F-700B-0003-3632-CFA38E00912B}"/>
              </a:ext>
            </a:extLst>
          </p:cNvPr>
          <p:cNvSpPr>
            <a:spLocks noGrp="1"/>
          </p:cNvSpPr>
          <p:nvPr>
            <p:ph idx="1"/>
          </p:nvPr>
        </p:nvSpPr>
        <p:spPr>
          <a:xfrm>
            <a:off x="4465048" y="2367092"/>
            <a:ext cx="6672887" cy="3424107"/>
          </a:xfrm>
        </p:spPr>
        <p:txBody>
          <a:bodyPr vert="horz" lIns="91440" tIns="45720" rIns="91440" bIns="45720" rtlCol="0">
            <a:normAutofit fontScale="92500" lnSpcReduction="20000"/>
          </a:bodyPr>
          <a:lstStyle/>
          <a:p>
            <a:pPr>
              <a:lnSpc>
                <a:spcPct val="11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Mind the Gap is a set of playing cards that provide discussion prompts covering a range of potentially sensitive equality, diversity and inclusion topics</a:t>
            </a:r>
          </a:p>
          <a:p>
            <a:pPr>
              <a:lnSpc>
                <a:spcPct val="11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These cards were designed with the support and advise from marginalised individuals, and they aim to provide a way for people to overcome their nervousness when discussing these topics</a:t>
            </a:r>
          </a:p>
          <a:p>
            <a:pPr>
              <a:lnSpc>
                <a:spcPct val="110000"/>
              </a:lnSpc>
            </a:pPr>
            <a:r>
              <a:rPr lang="en-GB" dirty="0">
                <a:solidFill>
                  <a:srgbClr val="002060"/>
                </a:solidFill>
                <a:latin typeface="Arial" panose="020B0604020202020204" pitchFamily="34" charset="0"/>
                <a:cs typeface="Arial" panose="020B0604020202020204" pitchFamily="34" charset="0"/>
              </a:rPr>
              <a:t>The aim of the </a:t>
            </a:r>
            <a:r>
              <a:rPr lang="en-GB" i="1" dirty="0">
                <a:solidFill>
                  <a:srgbClr val="002060"/>
                </a:solidFill>
                <a:latin typeface="Arial" panose="020B0604020202020204" pitchFamily="34" charset="0"/>
                <a:cs typeface="Arial" panose="020B0604020202020204" pitchFamily="34" charset="0"/>
              </a:rPr>
              <a:t>TOOL</a:t>
            </a:r>
            <a:r>
              <a:rPr lang="en-GB" dirty="0">
                <a:solidFill>
                  <a:srgbClr val="002060"/>
                </a:solidFill>
                <a:latin typeface="Arial" panose="020B0604020202020204" pitchFamily="34" charset="0"/>
                <a:cs typeface="Arial" panose="020B0604020202020204" pitchFamily="34" charset="0"/>
              </a:rPr>
              <a:t> is to encourage conversations about </a:t>
            </a:r>
            <a:r>
              <a:rPr lang="en-GB" b="1" dirty="0">
                <a:solidFill>
                  <a:srgbClr val="002060"/>
                </a:solidFill>
                <a:latin typeface="Arial" panose="020B0604020202020204" pitchFamily="34" charset="0"/>
                <a:cs typeface="Arial" panose="020B0604020202020204" pitchFamily="34" charset="0"/>
              </a:rPr>
              <a:t>EDI</a:t>
            </a:r>
          </a:p>
          <a:p>
            <a:pPr marL="0" indent="0">
              <a:lnSpc>
                <a:spcPct val="110000"/>
              </a:lnSpc>
              <a:buNone/>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34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2906-9E64-CC5A-DAE7-082813207A5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4E36F8D-2AB9-33C4-D7A8-BAB99B42E3F9}"/>
              </a:ext>
            </a:extLst>
          </p:cNvPr>
          <p:cNvSpPr>
            <a:spLocks noGrp="1"/>
          </p:cNvSpPr>
          <p:nvPr>
            <p:ph type="title"/>
          </p:nvPr>
        </p:nvSpPr>
        <p:spPr>
          <a:xfrm>
            <a:off x="1751012" y="4540120"/>
            <a:ext cx="8689976" cy="1345888"/>
          </a:xfrm>
        </p:spPr>
        <p:txBody>
          <a:bodyPr vert="horz" lIns="91440" tIns="45720" rIns="91440" bIns="45720" rtlCol="0" anchor="b">
            <a:normAutofit/>
          </a:bodyPr>
          <a:lstStyle/>
          <a:p>
            <a:r>
              <a:rPr lang="en-US" sz="4800" b="1" i="0" dirty="0">
                <a:solidFill>
                  <a:srgbClr val="002060"/>
                </a:solidFill>
                <a:latin typeface="Arial" panose="020B0604020202020204" pitchFamily="34" charset="0"/>
                <a:cs typeface="Arial" panose="020B0604020202020204" pitchFamily="34" charset="0"/>
              </a:rPr>
              <a:t>The Cards – objective</a:t>
            </a:r>
            <a:endParaRPr lang="en-US" sz="48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072C7BD-A0CB-38F8-C681-F466EE73B7EF}"/>
              </a:ext>
            </a:extLst>
          </p:cNvPr>
          <p:cNvSpPr txBox="1"/>
          <p:nvPr/>
        </p:nvSpPr>
        <p:spPr>
          <a:xfrm>
            <a:off x="1819922" y="2317880"/>
            <a:ext cx="8549196" cy="1015663"/>
          </a:xfrm>
          <a:prstGeom prst="rect">
            <a:avLst/>
          </a:prstGeom>
          <a:noFill/>
        </p:spPr>
        <p:txBody>
          <a:bodyPr wrap="square">
            <a:spAutoFit/>
          </a:bodyPr>
          <a:lstStyle/>
          <a:p>
            <a:pPr algn="ctr"/>
            <a:r>
              <a:rPr lang="en-GB"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“Our fears of mislabelling or offending often impedes inclusivity and these cards, shaped with input from marginalized voices are designed to guide EDI discussions and reduce concerns”</a:t>
            </a:r>
            <a:endParaRPr lang="en-GB"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5CDD-9C5D-ED21-5398-3994149267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19CE9E-81AD-E925-23DF-E6F9522C8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5" y="1403799"/>
            <a:ext cx="6909479" cy="405931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E0AE3D76-B287-F9ED-85C8-56AE49A677DF}"/>
              </a:ext>
            </a:extLst>
          </p:cNvPr>
          <p:cNvSpPr>
            <a:spLocks noGrp="1"/>
          </p:cNvSpPr>
          <p:nvPr>
            <p:ph type="title"/>
          </p:nvPr>
        </p:nvSpPr>
        <p:spPr>
          <a:xfrm>
            <a:off x="8196408" y="640831"/>
            <a:ext cx="3352128" cy="1573863"/>
          </a:xfrm>
        </p:spPr>
        <p:txBody>
          <a:bodyPr>
            <a:normAutofit/>
          </a:bodyPr>
          <a:lstStyle/>
          <a:p>
            <a:pPr algn="l"/>
            <a:r>
              <a:rPr lang="en-GB" b="1" i="0" dirty="0">
                <a:solidFill>
                  <a:srgbClr val="002060"/>
                </a:solidFill>
                <a:effectLst/>
                <a:latin typeface="Arial" panose="020B0604020202020204" pitchFamily="34" charset="0"/>
                <a:cs typeface="Arial" panose="020B0604020202020204" pitchFamily="34" charset="0"/>
              </a:rPr>
              <a:t>How "Mind the Gap" Works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4E4AEA-275C-06FD-98B2-3B534174F542}"/>
              </a:ext>
            </a:extLst>
          </p:cNvPr>
          <p:cNvSpPr>
            <a:spLocks noGrp="1"/>
          </p:cNvSpPr>
          <p:nvPr>
            <p:ph idx="1"/>
          </p:nvPr>
        </p:nvSpPr>
        <p:spPr>
          <a:xfrm>
            <a:off x="7741328" y="2367092"/>
            <a:ext cx="3719744" cy="3881309"/>
          </a:xfrm>
        </p:spPr>
        <p:txBody>
          <a:bodyPr vert="horz" lIns="91440" tIns="45720" rIns="91440" bIns="45720" rtlCol="0">
            <a:normAutofit/>
          </a:bodyPr>
          <a:lstStyle/>
          <a:p>
            <a:pPr marL="742950" lvl="1" indent="-285750">
              <a:lnSpc>
                <a:spcPct val="110000"/>
              </a:lnSpc>
              <a:buFont typeface="Arial" panose="020B0604020202020204" pitchFamily="34" charset="0"/>
              <a:buChar char="•"/>
            </a:pPr>
            <a:r>
              <a:rPr lang="en-GB" sz="1500" b="0" i="0" dirty="0">
                <a:solidFill>
                  <a:srgbClr val="002060"/>
                </a:solidFill>
                <a:effectLst/>
                <a:latin typeface="Arial" panose="020B0604020202020204" pitchFamily="34" charset="0"/>
                <a:cs typeface="Arial" panose="020B0604020202020204" pitchFamily="34" charset="0"/>
              </a:rPr>
              <a:t>target audience (university staff and students</a:t>
            </a:r>
            <a:r>
              <a:rPr lang="en-GB" sz="1500" dirty="0">
                <a:solidFill>
                  <a:srgbClr val="002060"/>
                </a:solidFill>
                <a:latin typeface="Arial" panose="020B0604020202020204" pitchFamily="34" charset="0"/>
                <a:cs typeface="Arial" panose="020B0604020202020204" pitchFamily="34" charset="0"/>
              </a:rPr>
              <a:t>)</a:t>
            </a:r>
            <a:endParaRPr lang="en-GB" sz="1500" b="0" i="0" dirty="0">
              <a:solidFill>
                <a:srgbClr val="002060"/>
              </a:solidFill>
              <a:effectLst/>
              <a:latin typeface="Arial" panose="020B0604020202020204" pitchFamily="34" charset="0"/>
              <a:cs typeface="Arial" panose="020B0604020202020204" pitchFamily="34" charset="0"/>
            </a:endParaRPr>
          </a:p>
          <a:p>
            <a:pPr marL="742950" lvl="1" indent="-285750">
              <a:lnSpc>
                <a:spcPct val="110000"/>
              </a:lnSpc>
            </a:pPr>
            <a:r>
              <a:rPr lang="en-GB" sz="1500" dirty="0">
                <a:solidFill>
                  <a:srgbClr val="002060"/>
                </a:solidFill>
                <a:latin typeface="Arial" panose="020B0604020202020204" pitchFamily="34" charset="0"/>
                <a:cs typeface="Arial" panose="020B0604020202020204" pitchFamily="34" charset="0"/>
              </a:rPr>
              <a:t>One by one, each player will pick a card and present it to the room.</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player reads out the instructions on the card and then the room may discuss the topic that was randomly selected</a:t>
            </a:r>
          </a:p>
          <a:p>
            <a:pPr>
              <a:lnSpc>
                <a:spcPct val="110000"/>
              </a:lnSpc>
            </a:pPr>
            <a:endParaRPr lang="en-US" sz="1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6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8D89E-C011-4161-21B4-588ED5E7CCD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865AB2F-912F-82EE-A96E-A2559B0C6407}"/>
              </a:ext>
            </a:extLst>
          </p:cNvPr>
          <p:cNvSpPr>
            <a:spLocks noGrp="1"/>
          </p:cNvSpPr>
          <p:nvPr>
            <p:ph type="title"/>
          </p:nvPr>
        </p:nvSpPr>
        <p:spPr>
          <a:xfrm>
            <a:off x="1751012" y="4540120"/>
            <a:ext cx="8689976" cy="1345888"/>
          </a:xfrm>
        </p:spPr>
        <p:txBody>
          <a:bodyPr vert="horz" lIns="91440" tIns="45720" rIns="91440" bIns="45720" rtlCol="0" anchor="b">
            <a:normAutofit fontScale="90000"/>
          </a:bodyPr>
          <a:lstStyle/>
          <a:p>
            <a:r>
              <a:rPr lang="en-US" sz="4800" b="1" i="0" dirty="0">
                <a:solidFill>
                  <a:srgbClr val="002060"/>
                </a:solidFill>
                <a:latin typeface="Arial" panose="020B0604020202020204" pitchFamily="34" charset="0"/>
                <a:cs typeface="Arial" panose="020B0604020202020204" pitchFamily="34" charset="0"/>
              </a:rPr>
              <a:t>The Cards – some examples</a:t>
            </a:r>
            <a:endParaRPr lang="en-US" sz="4800"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9A53AA1-9481-7371-AC20-21F858CD14CF}"/>
              </a:ext>
            </a:extLst>
          </p:cNvPr>
          <p:cNvPicPr>
            <a:picLocks noChangeAspect="1"/>
          </p:cNvPicPr>
          <p:nvPr/>
        </p:nvPicPr>
        <p:blipFill>
          <a:blip r:embed="rId2"/>
          <a:stretch>
            <a:fillRect/>
          </a:stretch>
        </p:blipFill>
        <p:spPr>
          <a:xfrm>
            <a:off x="455470" y="519404"/>
            <a:ext cx="2584928" cy="3603048"/>
          </a:xfrm>
          <a:prstGeom prst="rect">
            <a:avLst/>
          </a:prstGeom>
        </p:spPr>
      </p:pic>
      <p:pic>
        <p:nvPicPr>
          <p:cNvPr id="19" name="Picture 18">
            <a:extLst>
              <a:ext uri="{FF2B5EF4-FFF2-40B4-BE49-F238E27FC236}">
                <a16:creationId xmlns:a16="http://schemas.microsoft.com/office/drawing/2014/main" id="{CCD5647E-989D-08E3-DFB0-80424B132B99}"/>
              </a:ext>
            </a:extLst>
          </p:cNvPr>
          <p:cNvPicPr>
            <a:picLocks noChangeAspect="1"/>
          </p:cNvPicPr>
          <p:nvPr/>
        </p:nvPicPr>
        <p:blipFill>
          <a:blip r:embed="rId3"/>
          <a:stretch>
            <a:fillRect/>
          </a:stretch>
        </p:blipFill>
        <p:spPr>
          <a:xfrm>
            <a:off x="3304050" y="519404"/>
            <a:ext cx="2651990" cy="3596952"/>
          </a:xfrm>
          <a:prstGeom prst="rect">
            <a:avLst/>
          </a:prstGeom>
        </p:spPr>
      </p:pic>
      <p:pic>
        <p:nvPicPr>
          <p:cNvPr id="27" name="Picture 26">
            <a:extLst>
              <a:ext uri="{FF2B5EF4-FFF2-40B4-BE49-F238E27FC236}">
                <a16:creationId xmlns:a16="http://schemas.microsoft.com/office/drawing/2014/main" id="{F5048A5E-069C-F94E-58E6-2D7CA7301BC5}"/>
              </a:ext>
            </a:extLst>
          </p:cNvPr>
          <p:cNvPicPr>
            <a:picLocks noChangeAspect="1"/>
          </p:cNvPicPr>
          <p:nvPr/>
        </p:nvPicPr>
        <p:blipFill>
          <a:blip r:embed="rId4"/>
          <a:stretch>
            <a:fillRect/>
          </a:stretch>
        </p:blipFill>
        <p:spPr>
          <a:xfrm>
            <a:off x="6219692" y="519404"/>
            <a:ext cx="2651990" cy="3596952"/>
          </a:xfrm>
          <a:prstGeom prst="rect">
            <a:avLst/>
          </a:prstGeom>
        </p:spPr>
      </p:pic>
      <p:pic>
        <p:nvPicPr>
          <p:cNvPr id="35" name="Picture 34">
            <a:extLst>
              <a:ext uri="{FF2B5EF4-FFF2-40B4-BE49-F238E27FC236}">
                <a16:creationId xmlns:a16="http://schemas.microsoft.com/office/drawing/2014/main" id="{B0CFE3D1-CA8C-FB5B-4C7A-7CCB52DB392A}"/>
              </a:ext>
            </a:extLst>
          </p:cNvPr>
          <p:cNvPicPr>
            <a:picLocks noChangeAspect="1"/>
          </p:cNvPicPr>
          <p:nvPr/>
        </p:nvPicPr>
        <p:blipFill>
          <a:blip r:embed="rId5"/>
          <a:stretch>
            <a:fillRect/>
          </a:stretch>
        </p:blipFill>
        <p:spPr>
          <a:xfrm>
            <a:off x="9135334" y="519404"/>
            <a:ext cx="2584928" cy="3603048"/>
          </a:xfrm>
          <a:prstGeom prst="rect">
            <a:avLst/>
          </a:prstGeom>
        </p:spPr>
      </p:pic>
    </p:spTree>
    <p:extLst>
      <p:ext uri="{BB962C8B-B14F-4D97-AF65-F5344CB8AC3E}">
        <p14:creationId xmlns:p14="http://schemas.microsoft.com/office/powerpoint/2010/main" val="19809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63956-038C-A74D-48BF-62FB801CF88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6A6BD9B-5DAA-5639-6CE5-A705647F47E8}"/>
              </a:ext>
            </a:extLst>
          </p:cNvPr>
          <p:cNvPicPr>
            <a:picLocks noChangeAspect="1"/>
          </p:cNvPicPr>
          <p:nvPr/>
        </p:nvPicPr>
        <p:blipFill rotWithShape="1">
          <a:blip r:embed="rId2">
            <a:extLst>
              <a:ext uri="{28A0092B-C50C-407E-A947-70E740481C1C}">
                <a14:useLocalDpi xmlns:a14="http://schemas.microsoft.com/office/drawing/2010/main" val="0"/>
              </a:ext>
            </a:extLst>
          </a:blip>
          <a:srcRect t="2204" r="4" b="4"/>
          <a:stretch/>
        </p:blipFill>
        <p:spPr>
          <a:xfrm>
            <a:off x="802446" y="550656"/>
            <a:ext cx="2525001"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2E6A93B7-751A-C3F7-7EE7-803E86B3368A}"/>
              </a:ext>
            </a:extLst>
          </p:cNvPr>
          <p:cNvPicPr>
            <a:picLocks noChangeAspect="1"/>
          </p:cNvPicPr>
          <p:nvPr/>
        </p:nvPicPr>
        <p:blipFill rotWithShape="1">
          <a:blip r:embed="rId3">
            <a:extLst>
              <a:ext uri="{28A0092B-C50C-407E-A947-70E740481C1C}">
                <a14:useLocalDpi xmlns:a14="http://schemas.microsoft.com/office/drawing/2010/main" val="0"/>
              </a:ext>
            </a:extLst>
          </a:blip>
          <a:srcRect l="42642" r="22781" b="3"/>
          <a:stretch/>
        </p:blipFill>
        <p:spPr>
          <a:xfrm>
            <a:off x="3484874" y="550656"/>
            <a:ext cx="2529939"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239E728D-9480-59C0-CFE0-203353B9FD74}"/>
              </a:ext>
            </a:extLst>
          </p:cNvPr>
          <p:cNvPicPr>
            <a:picLocks noChangeAspect="1"/>
          </p:cNvPicPr>
          <p:nvPr/>
        </p:nvPicPr>
        <p:blipFill rotWithShape="1">
          <a:blip r:embed="rId4">
            <a:extLst>
              <a:ext uri="{28A0092B-C50C-407E-A947-70E740481C1C}">
                <a14:useLocalDpi xmlns:a14="http://schemas.microsoft.com/office/drawing/2010/main" val="0"/>
              </a:ext>
            </a:extLst>
          </a:blip>
          <a:srcRect l="35972" r="29450" b="3"/>
          <a:stretch/>
        </p:blipFill>
        <p:spPr>
          <a:xfrm>
            <a:off x="6172238"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Content Placeholder 8">
            <a:extLst>
              <a:ext uri="{FF2B5EF4-FFF2-40B4-BE49-F238E27FC236}">
                <a16:creationId xmlns:a16="http://schemas.microsoft.com/office/drawing/2014/main" id="{47E726A3-F43D-2C70-8C08-B40162E08E0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35313" r="30109" b="3"/>
          <a:stretch/>
        </p:blipFill>
        <p:spPr>
          <a:xfrm>
            <a:off x="8859610"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DBB4FA45-925C-922F-B08C-F4429F8573C5}"/>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dirty="0">
                <a:solidFill>
                  <a:srgbClr val="002060"/>
                </a:solidFill>
                <a:latin typeface="Arial" panose="020B0604020202020204" pitchFamily="34" charset="0"/>
                <a:cs typeface="Arial" panose="020B0604020202020204" pitchFamily="34" charset="0"/>
              </a:rPr>
              <a:t>Focus Groups</a:t>
            </a:r>
          </a:p>
        </p:txBody>
      </p:sp>
      <p:sp>
        <p:nvSpPr>
          <p:cNvPr id="3" name="Content Placeholder 2">
            <a:extLst>
              <a:ext uri="{FF2B5EF4-FFF2-40B4-BE49-F238E27FC236}">
                <a16:creationId xmlns:a16="http://schemas.microsoft.com/office/drawing/2014/main" id="{3C302150-60C3-C3CC-A5E0-C5900D1506E8}"/>
              </a:ext>
            </a:extLst>
          </p:cNvPr>
          <p:cNvSpPr txBox="1">
            <a:spLocks/>
          </p:cNvSpPr>
          <p:nvPr/>
        </p:nvSpPr>
        <p:spPr>
          <a:xfrm>
            <a:off x="649549" y="5322369"/>
            <a:ext cx="10892901" cy="127921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10000"/>
              </a:lnSpc>
            </a:pPr>
            <a:r>
              <a:rPr lang="en-GB" sz="1200" dirty="0">
                <a:solidFill>
                  <a:srgbClr val="002060"/>
                </a:solidFill>
                <a:latin typeface="Arial" panose="020B0604020202020204" pitchFamily="34" charset="0"/>
                <a:cs typeface="Arial" panose="020B0604020202020204" pitchFamily="34" charset="0"/>
              </a:rPr>
              <a:t>Focus groups with students and staff have been conducted to design and tailor the game with end-users in mind.  </a:t>
            </a:r>
          </a:p>
          <a:p>
            <a:pPr>
              <a:lnSpc>
                <a:spcPct val="110000"/>
              </a:lnSpc>
            </a:pPr>
            <a:r>
              <a:rPr lang="en-GB" sz="1200" dirty="0">
                <a:solidFill>
                  <a:srgbClr val="002060"/>
                </a:solidFill>
                <a:latin typeface="Arial" panose="020B0604020202020204" pitchFamily="34" charset="0"/>
                <a:cs typeface="Arial" panose="020B0604020202020204" pitchFamily="34" charset="0"/>
              </a:rPr>
              <a:t>The team engaged with the University EDI network, and the students </a:t>
            </a:r>
            <a:r>
              <a:rPr lang="en-GB" sz="1200" dirty="0" err="1">
                <a:solidFill>
                  <a:srgbClr val="002060"/>
                </a:solidFill>
                <a:latin typeface="Arial" panose="020B0604020202020204" pitchFamily="34" charset="0"/>
                <a:cs typeface="Arial" panose="020B0604020202020204" pitchFamily="34" charset="0"/>
              </a:rPr>
              <a:t>distemm</a:t>
            </a:r>
            <a:r>
              <a:rPr lang="en-GB" sz="1200" dirty="0">
                <a:solidFill>
                  <a:srgbClr val="002060"/>
                </a:solidFill>
                <a:latin typeface="Arial" panose="020B0604020202020204" pitchFamily="34" charset="0"/>
                <a:cs typeface="Arial" panose="020B0604020202020204" pitchFamily="34" charset="0"/>
              </a:rPr>
              <a:t> network. </a:t>
            </a:r>
          </a:p>
          <a:p>
            <a:pPr marL="0" indent="0">
              <a:lnSpc>
                <a:spcPct val="110000"/>
              </a:lnSpc>
              <a:buFont typeface="Arial" panose="020B0604020202020204" pitchFamily="34" charset="0"/>
              <a:buNone/>
            </a:pPr>
            <a:br>
              <a:rPr lang="en-GB" sz="1200" dirty="0">
                <a:solidFill>
                  <a:srgbClr val="002060"/>
                </a:solidFill>
                <a:latin typeface="Arial" panose="020B0604020202020204" pitchFamily="34" charset="0"/>
                <a:cs typeface="Arial" panose="020B0604020202020204" pitchFamily="34" charset="0"/>
              </a:rPr>
            </a:br>
            <a:br>
              <a:rPr lang="en-GB" sz="1200" dirty="0">
                <a:solidFill>
                  <a:srgbClr val="002060"/>
                </a:solidFill>
                <a:latin typeface="Arial" panose="020B0604020202020204" pitchFamily="34" charset="0"/>
                <a:cs typeface="Arial" panose="020B0604020202020204" pitchFamily="34" charset="0"/>
              </a:rPr>
            </a:br>
            <a:endParaRPr lang="en-US"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33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466A-202C-5258-E35E-21F502AF2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564D2-7289-C6C4-6B56-170D5F8FFF92}"/>
              </a:ext>
            </a:extLst>
          </p:cNvPr>
          <p:cNvSpPr>
            <a:spLocks noGrp="1"/>
          </p:cNvSpPr>
          <p:nvPr>
            <p:ph type="title"/>
          </p:nvPr>
        </p:nvSpPr>
        <p:spPr>
          <a:xfrm>
            <a:off x="856310" y="4956620"/>
            <a:ext cx="10364451" cy="758380"/>
          </a:xfrm>
        </p:spPr>
        <p:txBody>
          <a:bodyPr>
            <a:normAutofit/>
          </a:bodyPr>
          <a:lstStyle/>
          <a:p>
            <a:r>
              <a:rPr lang="en-US" dirty="0">
                <a:solidFill>
                  <a:srgbClr val="002060"/>
                </a:solidFill>
              </a:rPr>
              <a:t>Mind The Gap – Web site</a:t>
            </a:r>
          </a:p>
        </p:txBody>
      </p:sp>
      <p:pic>
        <p:nvPicPr>
          <p:cNvPr id="5" name="Content Placeholder 4">
            <a:extLst>
              <a:ext uri="{FF2B5EF4-FFF2-40B4-BE49-F238E27FC236}">
                <a16:creationId xmlns:a16="http://schemas.microsoft.com/office/drawing/2014/main" id="{3EE061FF-E1DD-D833-FE71-D60511CD83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4465" y="1105796"/>
            <a:ext cx="3541658" cy="1106221"/>
          </a:xfrm>
        </p:spPr>
      </p:pic>
      <p:pic>
        <p:nvPicPr>
          <p:cNvPr id="7" name="Picture 6">
            <a:extLst>
              <a:ext uri="{FF2B5EF4-FFF2-40B4-BE49-F238E27FC236}">
                <a16:creationId xmlns:a16="http://schemas.microsoft.com/office/drawing/2014/main" id="{3DFA7776-5F3B-BB9E-C693-E6C14C635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266" y="1084019"/>
            <a:ext cx="3624176" cy="1127998"/>
          </a:xfrm>
          <a:prstGeom prst="rect">
            <a:avLst/>
          </a:prstGeom>
        </p:spPr>
      </p:pic>
      <p:pic>
        <p:nvPicPr>
          <p:cNvPr id="9" name="Picture 8">
            <a:extLst>
              <a:ext uri="{FF2B5EF4-FFF2-40B4-BE49-F238E27FC236}">
                <a16:creationId xmlns:a16="http://schemas.microsoft.com/office/drawing/2014/main" id="{E9DAEB87-EC3D-00ED-AD8F-FD71D82F0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050" y="2330313"/>
            <a:ext cx="3543072" cy="1954381"/>
          </a:xfrm>
          <a:prstGeom prst="rect">
            <a:avLst/>
          </a:prstGeom>
        </p:spPr>
      </p:pic>
      <p:sp>
        <p:nvSpPr>
          <p:cNvPr id="10" name="TextBox 9">
            <a:extLst>
              <a:ext uri="{FF2B5EF4-FFF2-40B4-BE49-F238E27FC236}">
                <a16:creationId xmlns:a16="http://schemas.microsoft.com/office/drawing/2014/main" id="{785A1ED5-6B0D-E57B-4E89-1AD44EA9554F}"/>
              </a:ext>
            </a:extLst>
          </p:cNvPr>
          <p:cNvSpPr txBox="1"/>
          <p:nvPr/>
        </p:nvSpPr>
        <p:spPr>
          <a:xfrm>
            <a:off x="6320574" y="2212017"/>
            <a:ext cx="3285065" cy="1938992"/>
          </a:xfrm>
          <a:prstGeom prst="rect">
            <a:avLst/>
          </a:prstGeom>
          <a:noFill/>
        </p:spPr>
        <p:txBody>
          <a:bodyPr wrap="square" rtlCol="0">
            <a:spAutoFit/>
          </a:bodyPr>
          <a:lstStyle/>
          <a:p>
            <a:pPr defTabSz="265176">
              <a:spcAft>
                <a:spcPts val="600"/>
              </a:spcAft>
            </a:pPr>
            <a:r>
              <a:rPr lang="en-GB" sz="1200" kern="1200" dirty="0">
                <a:solidFill>
                  <a:srgbClr val="002060"/>
                </a:solidFill>
                <a:latin typeface="Arial" panose="020B0604020202020204" pitchFamily="34" charset="0"/>
                <a:cs typeface="Arial" panose="020B0604020202020204" pitchFamily="34" charset="0"/>
              </a:rPr>
              <a:t>This website is an additional resource to the game, providing supplementary guidance notes and background information around each card to further guide the discussion topics. We also want to gather more feedback from the wider community regarding the cards, so this website also allows user feedback that’ll allow us to improve the prompts, guidance notes and background information surrounding existing cards.</a:t>
            </a:r>
            <a:endParaRPr lang="en-US" sz="28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36FD7FF-2A93-8317-9D51-B09BF5970DB1}"/>
              </a:ext>
            </a:extLst>
          </p:cNvPr>
          <p:cNvSpPr txBox="1"/>
          <p:nvPr/>
        </p:nvSpPr>
        <p:spPr>
          <a:xfrm>
            <a:off x="5092338" y="639661"/>
            <a:ext cx="1667567" cy="400110"/>
          </a:xfrm>
          <a:prstGeom prst="rect">
            <a:avLst/>
          </a:prstGeom>
          <a:noFill/>
        </p:spPr>
        <p:txBody>
          <a:bodyPr wrap="square" rtlCol="0">
            <a:spAutoFit/>
          </a:bodyPr>
          <a:lstStyle/>
          <a:p>
            <a:pPr algn="ctr" defTabSz="265176">
              <a:spcAft>
                <a:spcPts val="600"/>
              </a:spcAft>
            </a:pPr>
            <a:r>
              <a:rPr lang="en-US" sz="2000" kern="1200" dirty="0">
                <a:solidFill>
                  <a:srgbClr val="002060"/>
                </a:solidFill>
                <a:latin typeface="Arial" panose="020B0604020202020204" pitchFamily="34" charset="0"/>
                <a:cs typeface="Arial" panose="020B0604020202020204" pitchFamily="34" charset="0"/>
              </a:rPr>
              <a:t>Developers</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1214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68d3f5-bae1-4bb6-891c-ff17599e42e3">
      <Terms xmlns="http://schemas.microsoft.com/office/infopath/2007/PartnerControls"/>
    </lcf76f155ced4ddcb4097134ff3c332f>
    <TaxCatchAll xmlns="16ac19c6-e234-45da-a0cd-34a1fde24e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ABB552309A7E46A14799414AFD1519" ma:contentTypeVersion="14" ma:contentTypeDescription="Create a new document." ma:contentTypeScope="" ma:versionID="d09f4f53f531e8852bd653b5ea6dada4">
  <xsd:schema xmlns:xsd="http://www.w3.org/2001/XMLSchema" xmlns:xs="http://www.w3.org/2001/XMLSchema" xmlns:p="http://schemas.microsoft.com/office/2006/metadata/properties" xmlns:ns2="1768d3f5-bae1-4bb6-891c-ff17599e42e3" xmlns:ns3="16ac19c6-e234-45da-a0cd-34a1fde24e64" targetNamespace="http://schemas.microsoft.com/office/2006/metadata/properties" ma:root="true" ma:fieldsID="088c2fa7c4b1be1359292b0f4f1c17a3" ns2:_="" ns3:_="">
    <xsd:import namespace="1768d3f5-bae1-4bb6-891c-ff17599e42e3"/>
    <xsd:import namespace="16ac19c6-e234-45da-a0cd-34a1fde24e6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8d3f5-bae1-4bb6-891c-ff17599e42e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c19c6-e234-45da-a0cd-34a1fde24e6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91e039e-c0ff-4e8e-bc91-54b6115d31e1}" ma:internalName="TaxCatchAll" ma:showField="CatchAllData" ma:web="16ac19c6-e234-45da-a0cd-34a1fde24e6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68631-3528-471B-B17B-A3F6735EB6C0}">
  <ds:schemaRefs>
    <ds:schemaRef ds:uri="http://schemas.microsoft.com/sharepoint/v3/contenttype/forms"/>
  </ds:schemaRefs>
</ds:datastoreItem>
</file>

<file path=customXml/itemProps2.xml><?xml version="1.0" encoding="utf-8"?>
<ds:datastoreItem xmlns:ds="http://schemas.openxmlformats.org/officeDocument/2006/customXml" ds:itemID="{C9F2C711-CEF8-4DF2-BD1E-653FFDF16617}">
  <ds:schemaRefs>
    <ds:schemaRef ds:uri="http://schemas.microsoft.com/office/2006/metadata/properties"/>
    <ds:schemaRef ds:uri="http://www.w3.org/2000/xmlns/"/>
    <ds:schemaRef ds:uri="1768d3f5-bae1-4bb6-891c-ff17599e42e3"/>
    <ds:schemaRef ds:uri="http://schemas.microsoft.com/office/infopath/2007/PartnerControls"/>
    <ds:schemaRef ds:uri="16ac19c6-e234-45da-a0cd-34a1fde24e64"/>
    <ds:schemaRef ds:uri="http://www.w3.org/2001/XMLSchema-instance"/>
  </ds:schemaRefs>
</ds:datastoreItem>
</file>

<file path=customXml/itemProps3.xml><?xml version="1.0" encoding="utf-8"?>
<ds:datastoreItem xmlns:ds="http://schemas.openxmlformats.org/officeDocument/2006/customXml" ds:itemID="{FE17075B-C549-477E-9331-DC3D02BB382B}">
  <ds:schemaRefs>
    <ds:schemaRef ds:uri="http://schemas.microsoft.com/office/2006/metadata/contentType"/>
    <ds:schemaRef ds:uri="http://schemas.microsoft.com/office/2006/metadata/properties/metaAttributes"/>
    <ds:schemaRef ds:uri="http://www.w3.org/2000/xmlns/"/>
    <ds:schemaRef ds:uri="http://www.w3.org/2001/XMLSchema"/>
    <ds:schemaRef ds:uri="1768d3f5-bae1-4bb6-891c-ff17599e42e3"/>
    <ds:schemaRef ds:uri="16ac19c6-e234-45da-a0cd-34a1fde24e64"/>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{C9F744D0-2B77-8242-B3F8-A59FC30E1F66}tf10001073_mac</Template>
  <TotalTime>0</TotalTime>
  <Words>480</Words>
  <Application>Microsoft Office PowerPoint</Application>
  <PresentationFormat>Widescreen</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Droplet</vt:lpstr>
      <vt:lpstr>PowerPoint Presentation</vt:lpstr>
      <vt:lpstr>The Team</vt:lpstr>
      <vt:lpstr>The EDI Challenge</vt:lpstr>
      <vt:lpstr> Bridging Conversational Barriers</vt:lpstr>
      <vt:lpstr>The Cards – objective</vt:lpstr>
      <vt:lpstr>How "Mind the Gap" Works</vt:lpstr>
      <vt:lpstr>The Cards – some examples</vt:lpstr>
      <vt:lpstr>Focus Groups</vt:lpstr>
      <vt:lpstr>Mind The Gap – Web site</vt:lpstr>
      <vt:lpstr>Mind The Gap – your turn to play</vt:lpstr>
      <vt:lpstr>Mind The Gap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Riccardo Maddalena</cp:lastModifiedBy>
  <cp:revision>2</cp:revision>
  <dcterms:created xsi:type="dcterms:W3CDTF">2023-09-11T13:34:19Z</dcterms:created>
  <dcterms:modified xsi:type="dcterms:W3CDTF">2024-07-08T09:57:28Z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0x010100FAABB552309A7E46A14799414AFD1519</vt:lpwstr>
  </property>
  <property fmtid="{D5CDD505-2E9C-101B-9397-08002B2CF9AE}" pid="3" name="MediaServiceImageTags">
    <vt:lpwstr/>
  </property>
</Properties>
</file>