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57" r:id="rId6"/>
    <p:sldId id="258" r:id="rId7"/>
    <p:sldId id="261" r:id="rId8"/>
    <p:sldId id="262" r:id="rId9"/>
    <p:sldId id="265" r:id="rId10"/>
    <p:sldId id="260" r:id="rId11"/>
    <p:sldId id="263" r:id="rId12"/>
    <p:sldId id="264"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00AE0-2EF6-444C-ABF3-A5BEF0198090}" v="13" dt="2025-04-10T13:19:42.099"/>
    <p1510:client id="{A318543D-0318-4851-988E-6BD3023D4934}" v="38" dt="2025-04-09T16:23:36.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2658" autoAdjust="0"/>
  </p:normalViewPr>
  <p:slideViewPr>
    <p:cSldViewPr snapToGrid="0">
      <p:cViewPr varScale="1">
        <p:scale>
          <a:sx n="69" d="100"/>
          <a:sy n="69" d="100"/>
        </p:scale>
        <p:origin x="18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ju Patel" userId="ba27f779-9ece-4eb5-ad41-49cec338f79b" providerId="ADAL" clId="{A318543D-0318-4851-988E-6BD3023D4934}"/>
    <pc:docChg chg="undo custSel addSld modSld sldOrd">
      <pc:chgData name="Sarju Patel" userId="ba27f779-9ece-4eb5-ad41-49cec338f79b" providerId="ADAL" clId="{A318543D-0318-4851-988E-6BD3023D4934}" dt="2025-04-09T16:24:52.547" v="851" actId="29295"/>
      <pc:docMkLst>
        <pc:docMk/>
      </pc:docMkLst>
      <pc:sldChg chg="modSp modNotesTx">
        <pc:chgData name="Sarju Patel" userId="ba27f779-9ece-4eb5-ad41-49cec338f79b" providerId="ADAL" clId="{A318543D-0318-4851-988E-6BD3023D4934}" dt="2025-04-09T14:00:58.283" v="446" actId="313"/>
        <pc:sldMkLst>
          <pc:docMk/>
          <pc:sldMk cId="3354771503" sldId="257"/>
        </pc:sldMkLst>
        <pc:graphicFrameChg chg="mod">
          <ac:chgData name="Sarju Patel" userId="ba27f779-9ece-4eb5-ad41-49cec338f79b" providerId="ADAL" clId="{A318543D-0318-4851-988E-6BD3023D4934}" dt="2025-04-09T13:55:15.874" v="250" actId="20577"/>
          <ac:graphicFrameMkLst>
            <pc:docMk/>
            <pc:sldMk cId="3354771503" sldId="257"/>
            <ac:graphicFrameMk id="12" creationId="{9A4E7169-0D88-AC96-E14E-78BFF5C9CC86}"/>
          </ac:graphicFrameMkLst>
        </pc:graphicFrameChg>
      </pc:sldChg>
      <pc:sldChg chg="modNotesTx">
        <pc:chgData name="Sarju Patel" userId="ba27f779-9ece-4eb5-ad41-49cec338f79b" providerId="ADAL" clId="{A318543D-0318-4851-988E-6BD3023D4934}" dt="2025-04-09T14:02:53.259" v="449" actId="5793"/>
        <pc:sldMkLst>
          <pc:docMk/>
          <pc:sldMk cId="3401301573" sldId="258"/>
        </pc:sldMkLst>
      </pc:sldChg>
      <pc:sldChg chg="addSp delSp modSp mod setBg">
        <pc:chgData name="Sarju Patel" userId="ba27f779-9ece-4eb5-ad41-49cec338f79b" providerId="ADAL" clId="{A318543D-0318-4851-988E-6BD3023D4934}" dt="2025-04-09T14:37:27.662" v="623" actId="26606"/>
        <pc:sldMkLst>
          <pc:docMk/>
          <pc:sldMk cId="1916231987" sldId="260"/>
        </pc:sldMkLst>
        <pc:spChg chg="mod">
          <ac:chgData name="Sarju Patel" userId="ba27f779-9ece-4eb5-ad41-49cec338f79b" providerId="ADAL" clId="{A318543D-0318-4851-988E-6BD3023D4934}" dt="2025-04-09T14:37:27.662" v="623" actId="26606"/>
          <ac:spMkLst>
            <pc:docMk/>
            <pc:sldMk cId="1916231987" sldId="260"/>
            <ac:spMk id="2" creationId="{45CE3257-2C54-519F-179F-8001E69E25D5}"/>
          </ac:spMkLst>
        </pc:spChg>
        <pc:spChg chg="del mod">
          <ac:chgData name="Sarju Patel" userId="ba27f779-9ece-4eb5-ad41-49cec338f79b" providerId="ADAL" clId="{A318543D-0318-4851-988E-6BD3023D4934}" dt="2025-04-09T14:37:27.662" v="623" actId="26606"/>
          <ac:spMkLst>
            <pc:docMk/>
            <pc:sldMk cId="1916231987" sldId="260"/>
            <ac:spMk id="3" creationId="{E7787C6C-A069-BFA3-FBA0-BBF012EF2C07}"/>
          </ac:spMkLst>
        </pc:spChg>
        <pc:spChg chg="add">
          <ac:chgData name="Sarju Patel" userId="ba27f779-9ece-4eb5-ad41-49cec338f79b" providerId="ADAL" clId="{A318543D-0318-4851-988E-6BD3023D4934}" dt="2025-04-09T14:37:27.662" v="623" actId="26606"/>
          <ac:spMkLst>
            <pc:docMk/>
            <pc:sldMk cId="1916231987" sldId="260"/>
            <ac:spMk id="6" creationId="{600DC1B0-7E1A-BD02-3F93-19E6B1B75075}"/>
          </ac:spMkLst>
        </pc:spChg>
        <pc:spChg chg="add del">
          <ac:chgData name="Sarju Patel" userId="ba27f779-9ece-4eb5-ad41-49cec338f79b" providerId="ADAL" clId="{A318543D-0318-4851-988E-6BD3023D4934}" dt="2025-04-09T14:24:09.616" v="617" actId="26606"/>
          <ac:spMkLst>
            <pc:docMk/>
            <pc:sldMk cId="1916231987" sldId="260"/>
            <ac:spMk id="9" creationId="{BA2AFC67-0973-EC0D-F14E-710D701B20BD}"/>
          </ac:spMkLst>
        </pc:spChg>
        <pc:graphicFrameChg chg="add">
          <ac:chgData name="Sarju Patel" userId="ba27f779-9ece-4eb5-ad41-49cec338f79b" providerId="ADAL" clId="{A318543D-0318-4851-988E-6BD3023D4934}" dt="2025-04-09T14:37:27.662" v="623" actId="26606"/>
          <ac:graphicFrameMkLst>
            <pc:docMk/>
            <pc:sldMk cId="1916231987" sldId="260"/>
            <ac:graphicFrameMk id="7" creationId="{FB66B895-639C-72D5-B84F-F1A49C584DF6}"/>
          </ac:graphicFrameMkLst>
        </pc:graphicFrameChg>
        <pc:picChg chg="add del">
          <ac:chgData name="Sarju Patel" userId="ba27f779-9ece-4eb5-ad41-49cec338f79b" providerId="ADAL" clId="{A318543D-0318-4851-988E-6BD3023D4934}" dt="2025-04-09T14:24:09.616" v="617" actId="26606"/>
          <ac:picMkLst>
            <pc:docMk/>
            <pc:sldMk cId="1916231987" sldId="260"/>
            <ac:picMk id="5" creationId="{7408D202-B826-6AF9-BC55-976DE5283F31}"/>
          </ac:picMkLst>
        </pc:picChg>
      </pc:sldChg>
      <pc:sldChg chg="modNotesTx">
        <pc:chgData name="Sarju Patel" userId="ba27f779-9ece-4eb5-ad41-49cec338f79b" providerId="ADAL" clId="{A318543D-0318-4851-988E-6BD3023D4934}" dt="2025-04-09T14:03:01.114" v="450"/>
        <pc:sldMkLst>
          <pc:docMk/>
          <pc:sldMk cId="3786308103" sldId="261"/>
        </pc:sldMkLst>
      </pc:sldChg>
      <pc:sldChg chg="modNotesTx">
        <pc:chgData name="Sarju Patel" userId="ba27f779-9ece-4eb5-ad41-49cec338f79b" providerId="ADAL" clId="{A318543D-0318-4851-988E-6BD3023D4934}" dt="2025-04-09T14:03:45.820" v="451"/>
        <pc:sldMkLst>
          <pc:docMk/>
          <pc:sldMk cId="4288322750" sldId="262"/>
        </pc:sldMkLst>
      </pc:sldChg>
      <pc:sldChg chg="addSp modSp mod modTransition setBg modAnim">
        <pc:chgData name="Sarju Patel" userId="ba27f779-9ece-4eb5-ad41-49cec338f79b" providerId="ADAL" clId="{A318543D-0318-4851-988E-6BD3023D4934}" dt="2025-04-09T16:06:49.577" v="631"/>
        <pc:sldMkLst>
          <pc:docMk/>
          <pc:sldMk cId="4145281678" sldId="263"/>
        </pc:sldMkLst>
        <pc:spChg chg="mod">
          <ac:chgData name="Sarju Patel" userId="ba27f779-9ece-4eb5-ad41-49cec338f79b" providerId="ADAL" clId="{A318543D-0318-4851-988E-6BD3023D4934}" dt="2025-04-09T14:24:16.281" v="618" actId="26606"/>
          <ac:spMkLst>
            <pc:docMk/>
            <pc:sldMk cId="4145281678" sldId="263"/>
            <ac:spMk id="2" creationId="{119A5043-9972-5E0F-0F64-69309B1CA44A}"/>
          </ac:spMkLst>
        </pc:spChg>
        <pc:spChg chg="mod">
          <ac:chgData name="Sarju Patel" userId="ba27f779-9ece-4eb5-ad41-49cec338f79b" providerId="ADAL" clId="{A318543D-0318-4851-988E-6BD3023D4934}" dt="2025-04-09T14:24:16.281" v="618" actId="26606"/>
          <ac:spMkLst>
            <pc:docMk/>
            <pc:sldMk cId="4145281678" sldId="263"/>
            <ac:spMk id="3" creationId="{492CD583-6C3D-9494-E1E2-2323EE970712}"/>
          </ac:spMkLst>
        </pc:spChg>
        <pc:spChg chg="add">
          <ac:chgData name="Sarju Patel" userId="ba27f779-9ece-4eb5-ad41-49cec338f79b" providerId="ADAL" clId="{A318543D-0318-4851-988E-6BD3023D4934}" dt="2025-04-09T14:24:16.281" v="618" actId="26606"/>
          <ac:spMkLst>
            <pc:docMk/>
            <pc:sldMk cId="4145281678" sldId="263"/>
            <ac:spMk id="9" creationId="{92CC1E4F-F1F0-B945-BE50-C72A7103E8AC}"/>
          </ac:spMkLst>
        </pc:spChg>
        <pc:picChg chg="add">
          <ac:chgData name="Sarju Patel" userId="ba27f779-9ece-4eb5-ad41-49cec338f79b" providerId="ADAL" clId="{A318543D-0318-4851-988E-6BD3023D4934}" dt="2025-04-09T14:24:16.281" v="618" actId="26606"/>
          <ac:picMkLst>
            <pc:docMk/>
            <pc:sldMk cId="4145281678" sldId="263"/>
            <ac:picMk id="5" creationId="{64212779-1772-4DCB-65D8-7DFA91128901}"/>
          </ac:picMkLst>
        </pc:picChg>
      </pc:sldChg>
      <pc:sldChg chg="addSp delSp modSp mod setBg modAnim">
        <pc:chgData name="Sarju Patel" userId="ba27f779-9ece-4eb5-ad41-49cec338f79b" providerId="ADAL" clId="{A318543D-0318-4851-988E-6BD3023D4934}" dt="2025-04-09T16:17:24.090" v="634"/>
        <pc:sldMkLst>
          <pc:docMk/>
          <pc:sldMk cId="661639932" sldId="264"/>
        </pc:sldMkLst>
        <pc:spChg chg="mod">
          <ac:chgData name="Sarju Patel" userId="ba27f779-9ece-4eb5-ad41-49cec338f79b" providerId="ADAL" clId="{A318543D-0318-4851-988E-6BD3023D4934}" dt="2025-04-09T16:16:45.962" v="632" actId="26606"/>
          <ac:spMkLst>
            <pc:docMk/>
            <pc:sldMk cId="661639932" sldId="264"/>
            <ac:spMk id="2" creationId="{C9802DBE-5E58-9436-B0F5-50F6786A7EE1}"/>
          </ac:spMkLst>
        </pc:spChg>
        <pc:spChg chg="del mod">
          <ac:chgData name="Sarju Patel" userId="ba27f779-9ece-4eb5-ad41-49cec338f79b" providerId="ADAL" clId="{A318543D-0318-4851-988E-6BD3023D4934}" dt="2025-04-09T14:37:55.686" v="624" actId="26606"/>
          <ac:spMkLst>
            <pc:docMk/>
            <pc:sldMk cId="661639932" sldId="264"/>
            <ac:spMk id="3" creationId="{68627D17-1811-0489-E804-1FBDF8412923}"/>
          </ac:spMkLst>
        </pc:spChg>
        <pc:spChg chg="add del">
          <ac:chgData name="Sarju Patel" userId="ba27f779-9ece-4eb5-ad41-49cec338f79b" providerId="ADAL" clId="{A318543D-0318-4851-988E-6BD3023D4934}" dt="2025-04-09T16:16:45.962" v="632" actId="26606"/>
          <ac:spMkLst>
            <pc:docMk/>
            <pc:sldMk cId="661639932" sldId="264"/>
            <ac:spMk id="9" creationId="{1A466FCC-26A6-AD0C-513D-472AAABEC282}"/>
          </ac:spMkLst>
        </pc:spChg>
        <pc:spChg chg="add">
          <ac:chgData name="Sarju Patel" userId="ba27f779-9ece-4eb5-ad41-49cec338f79b" providerId="ADAL" clId="{A318543D-0318-4851-988E-6BD3023D4934}" dt="2025-04-09T16:16:45.962" v="632" actId="26606"/>
          <ac:spMkLst>
            <pc:docMk/>
            <pc:sldMk cId="661639932" sldId="264"/>
            <ac:spMk id="14" creationId="{600DC1B0-7E1A-BD02-3F93-19E6B1B75075}"/>
          </ac:spMkLst>
        </pc:spChg>
        <pc:graphicFrameChg chg="add mod modGraphic">
          <ac:chgData name="Sarju Patel" userId="ba27f779-9ece-4eb5-ad41-49cec338f79b" providerId="ADAL" clId="{A318543D-0318-4851-988E-6BD3023D4934}" dt="2025-04-09T16:17:08.413" v="633" actId="207"/>
          <ac:graphicFrameMkLst>
            <pc:docMk/>
            <pc:sldMk cId="661639932" sldId="264"/>
            <ac:graphicFrameMk id="5" creationId="{32468BC4-B253-5621-AE1C-D0F34A1B40A1}"/>
          </ac:graphicFrameMkLst>
        </pc:graphicFrameChg>
      </pc:sldChg>
      <pc:sldChg chg="addSp delSp modSp mod ord modTransition setBg modAnim modNotesTx">
        <pc:chgData name="Sarju Patel" userId="ba27f779-9ece-4eb5-ad41-49cec338f79b" providerId="ADAL" clId="{A318543D-0318-4851-988E-6BD3023D4934}" dt="2025-04-09T16:01:11.975" v="625"/>
        <pc:sldMkLst>
          <pc:docMk/>
          <pc:sldMk cId="3420084887" sldId="265"/>
        </pc:sldMkLst>
        <pc:spChg chg="mod">
          <ac:chgData name="Sarju Patel" userId="ba27f779-9ece-4eb5-ad41-49cec338f79b" providerId="ADAL" clId="{A318543D-0318-4851-988E-6BD3023D4934}" dt="2025-04-09T14:08:01.023" v="454" actId="26606"/>
          <ac:spMkLst>
            <pc:docMk/>
            <pc:sldMk cId="3420084887" sldId="265"/>
            <ac:spMk id="2" creationId="{C6118B5D-35C8-DDF9-0AB0-9A1F97AAC3A4}"/>
          </ac:spMkLst>
        </pc:spChg>
        <pc:spChg chg="mod">
          <ac:chgData name="Sarju Patel" userId="ba27f779-9ece-4eb5-ad41-49cec338f79b" providerId="ADAL" clId="{A318543D-0318-4851-988E-6BD3023D4934}" dt="2025-04-09T14:11:13.785" v="458" actId="113"/>
          <ac:spMkLst>
            <pc:docMk/>
            <pc:sldMk cId="3420084887" sldId="265"/>
            <ac:spMk id="3" creationId="{818DAF64-E967-04F9-7A52-2F4B91BF21F5}"/>
          </ac:spMkLst>
        </pc:spChg>
        <pc:spChg chg="add del mod">
          <ac:chgData name="Sarju Patel" userId="ba27f779-9ece-4eb5-ad41-49cec338f79b" providerId="ADAL" clId="{A318543D-0318-4851-988E-6BD3023D4934}" dt="2025-04-09T14:13:14.594" v="466" actId="478"/>
          <ac:spMkLst>
            <pc:docMk/>
            <pc:sldMk cId="3420084887" sldId="265"/>
            <ac:spMk id="4" creationId="{B56CB452-FED5-33A2-7782-3DA5A5DF6ED1}"/>
          </ac:spMkLst>
        </pc:spChg>
        <pc:spChg chg="add">
          <ac:chgData name="Sarju Patel" userId="ba27f779-9ece-4eb5-ad41-49cec338f79b" providerId="ADAL" clId="{A318543D-0318-4851-988E-6BD3023D4934}" dt="2025-04-09T14:08:01.023" v="454" actId="26606"/>
          <ac:spMkLst>
            <pc:docMk/>
            <pc:sldMk cId="3420084887" sldId="265"/>
            <ac:spMk id="9" creationId="{2961259D-605E-E200-FF9F-7C8C71D7C8E4}"/>
          </ac:spMkLst>
        </pc:spChg>
        <pc:picChg chg="add">
          <ac:chgData name="Sarju Patel" userId="ba27f779-9ece-4eb5-ad41-49cec338f79b" providerId="ADAL" clId="{A318543D-0318-4851-988E-6BD3023D4934}" dt="2025-04-09T14:08:01.023" v="454" actId="26606"/>
          <ac:picMkLst>
            <pc:docMk/>
            <pc:sldMk cId="3420084887" sldId="265"/>
            <ac:picMk id="5" creationId="{9C6CD6F8-513F-DC7C-12E3-A9755938D833}"/>
          </ac:picMkLst>
        </pc:picChg>
      </pc:sldChg>
      <pc:sldChg chg="addSp delSp modSp new mod setBg">
        <pc:chgData name="Sarju Patel" userId="ba27f779-9ece-4eb5-ad41-49cec338f79b" providerId="ADAL" clId="{A318543D-0318-4851-988E-6BD3023D4934}" dt="2025-04-09T16:20:24.700" v="722" actId="26606"/>
        <pc:sldMkLst>
          <pc:docMk/>
          <pc:sldMk cId="875779563" sldId="266"/>
        </pc:sldMkLst>
        <pc:spChg chg="del">
          <ac:chgData name="Sarju Patel" userId="ba27f779-9ece-4eb5-ad41-49cec338f79b" providerId="ADAL" clId="{A318543D-0318-4851-988E-6BD3023D4934}" dt="2025-04-09T16:19:02.745" v="636" actId="478"/>
          <ac:spMkLst>
            <pc:docMk/>
            <pc:sldMk cId="875779563" sldId="266"/>
            <ac:spMk id="2" creationId="{004DF32C-5937-9D01-EC2D-A191AE24BBB4}"/>
          </ac:spMkLst>
        </pc:spChg>
        <pc:spChg chg="del">
          <ac:chgData name="Sarju Patel" userId="ba27f779-9ece-4eb5-ad41-49cec338f79b" providerId="ADAL" clId="{A318543D-0318-4851-988E-6BD3023D4934}" dt="2025-04-09T16:19:06.687" v="638" actId="478"/>
          <ac:spMkLst>
            <pc:docMk/>
            <pc:sldMk cId="875779563" sldId="266"/>
            <ac:spMk id="3" creationId="{87A3BD2B-5C77-B182-587B-B67653065919}"/>
          </ac:spMkLst>
        </pc:spChg>
        <pc:spChg chg="add mod">
          <ac:chgData name="Sarju Patel" userId="ba27f779-9ece-4eb5-ad41-49cec338f79b" providerId="ADAL" clId="{A318543D-0318-4851-988E-6BD3023D4934}" dt="2025-04-09T16:20:24.700" v="722" actId="26606"/>
          <ac:spMkLst>
            <pc:docMk/>
            <pc:sldMk cId="875779563" sldId="266"/>
            <ac:spMk id="4" creationId="{44AE0631-741E-6942-6623-BA37167A063F}"/>
          </ac:spMkLst>
        </pc:spChg>
        <pc:spChg chg="add">
          <ac:chgData name="Sarju Patel" userId="ba27f779-9ece-4eb5-ad41-49cec338f79b" providerId="ADAL" clId="{A318543D-0318-4851-988E-6BD3023D4934}" dt="2025-04-09T16:20:24.700" v="722" actId="26606"/>
          <ac:spMkLst>
            <pc:docMk/>
            <pc:sldMk cId="875779563" sldId="266"/>
            <ac:spMk id="11" creationId="{6DA9942F-A18C-9E9D-BF08-9291C54E1CC4}"/>
          </ac:spMkLst>
        </pc:spChg>
        <pc:picChg chg="add">
          <ac:chgData name="Sarju Patel" userId="ba27f779-9ece-4eb5-ad41-49cec338f79b" providerId="ADAL" clId="{A318543D-0318-4851-988E-6BD3023D4934}" dt="2025-04-09T16:20:24.700" v="722" actId="26606"/>
          <ac:picMkLst>
            <pc:docMk/>
            <pc:sldMk cId="875779563" sldId="266"/>
            <ac:picMk id="8" creationId="{598778CA-200D-CF96-C51F-8695AC492DB4}"/>
          </ac:picMkLst>
        </pc:picChg>
      </pc:sldChg>
      <pc:sldChg chg="addSp delSp modSp new mod setBg addAnim setClrOvrMap">
        <pc:chgData name="Sarju Patel" userId="ba27f779-9ece-4eb5-ad41-49cec338f79b" providerId="ADAL" clId="{A318543D-0318-4851-988E-6BD3023D4934}" dt="2025-04-09T16:24:52.547" v="851" actId="29295"/>
        <pc:sldMkLst>
          <pc:docMk/>
          <pc:sldMk cId="3905461888" sldId="267"/>
        </pc:sldMkLst>
        <pc:spChg chg="del">
          <ac:chgData name="Sarju Patel" userId="ba27f779-9ece-4eb5-ad41-49cec338f79b" providerId="ADAL" clId="{A318543D-0318-4851-988E-6BD3023D4934}" dt="2025-04-09T16:20:45.307" v="724" actId="478"/>
          <ac:spMkLst>
            <pc:docMk/>
            <pc:sldMk cId="3905461888" sldId="267"/>
            <ac:spMk id="2" creationId="{53DC6E64-AF0D-5BEB-E6F3-C88D596E1A49}"/>
          </ac:spMkLst>
        </pc:spChg>
        <pc:spChg chg="del">
          <ac:chgData name="Sarju Patel" userId="ba27f779-9ece-4eb5-ad41-49cec338f79b" providerId="ADAL" clId="{A318543D-0318-4851-988E-6BD3023D4934}" dt="2025-04-09T16:21:13.801" v="760" actId="478"/>
          <ac:spMkLst>
            <pc:docMk/>
            <pc:sldMk cId="3905461888" sldId="267"/>
            <ac:spMk id="3" creationId="{025C1F48-0DFA-ECBA-4EA0-E7C8DF1EF4C0}"/>
          </ac:spMkLst>
        </pc:spChg>
        <pc:spChg chg="add mod">
          <ac:chgData name="Sarju Patel" userId="ba27f779-9ece-4eb5-ad41-49cec338f79b" providerId="ADAL" clId="{A318543D-0318-4851-988E-6BD3023D4934}" dt="2025-04-09T16:21:18.549" v="761" actId="26606"/>
          <ac:spMkLst>
            <pc:docMk/>
            <pc:sldMk cId="3905461888" sldId="267"/>
            <ac:spMk id="4" creationId="{1192C294-FE40-0CD0-8343-F232351D4CED}"/>
          </ac:spMkLst>
        </pc:spChg>
        <pc:spChg chg="add mod">
          <ac:chgData name="Sarju Patel" userId="ba27f779-9ece-4eb5-ad41-49cec338f79b" providerId="ADAL" clId="{A318543D-0318-4851-988E-6BD3023D4934}" dt="2025-04-09T16:24:17.701" v="835" actId="1076"/>
          <ac:spMkLst>
            <pc:docMk/>
            <pc:sldMk cId="3905461888" sldId="267"/>
            <ac:spMk id="5" creationId="{41E57098-F0C7-8EDF-469A-2D03E753D0D7}"/>
          </ac:spMkLst>
        </pc:spChg>
        <pc:spChg chg="add">
          <ac:chgData name="Sarju Patel" userId="ba27f779-9ece-4eb5-ad41-49cec338f79b" providerId="ADAL" clId="{A318543D-0318-4851-988E-6BD3023D4934}" dt="2025-04-09T16:21:18.549" v="761" actId="26606"/>
          <ac:spMkLst>
            <pc:docMk/>
            <pc:sldMk cId="3905461888" sldId="267"/>
            <ac:spMk id="10" creationId="{6E448DB1-4196-18A6-15DA-C72635C1B11E}"/>
          </ac:spMkLst>
        </pc:spChg>
        <pc:spChg chg="add">
          <ac:chgData name="Sarju Patel" userId="ba27f779-9ece-4eb5-ad41-49cec338f79b" providerId="ADAL" clId="{A318543D-0318-4851-988E-6BD3023D4934}" dt="2025-04-09T16:21:18.549" v="761" actId="26606"/>
          <ac:spMkLst>
            <pc:docMk/>
            <pc:sldMk cId="3905461888" sldId="267"/>
            <ac:spMk id="12" creationId="{76A10D8F-D463-70E5-239B-17AD65EF433D}"/>
          </ac:spMkLst>
        </pc:spChg>
        <pc:spChg chg="add">
          <ac:chgData name="Sarju Patel" userId="ba27f779-9ece-4eb5-ad41-49cec338f79b" providerId="ADAL" clId="{A318543D-0318-4851-988E-6BD3023D4934}" dt="2025-04-09T16:21:18.549" v="761" actId="26606"/>
          <ac:spMkLst>
            <pc:docMk/>
            <pc:sldMk cId="3905461888" sldId="267"/>
            <ac:spMk id="14" creationId="{060123A9-B0F8-BA4B-9C41-F1FCAB03E855}"/>
          </ac:spMkLst>
        </pc:spChg>
        <pc:picChg chg="add mod">
          <ac:chgData name="Sarju Patel" userId="ba27f779-9ece-4eb5-ad41-49cec338f79b" providerId="ADAL" clId="{A318543D-0318-4851-988E-6BD3023D4934}" dt="2025-04-09T16:24:52.547" v="851" actId="29295"/>
          <ac:picMkLst>
            <pc:docMk/>
            <pc:sldMk cId="3905461888" sldId="267"/>
            <ac:picMk id="6" creationId="{9FF0E34C-6892-6D1B-32EF-C96DFA1E049E}"/>
          </ac:picMkLst>
        </pc:picChg>
      </pc:sldChg>
    </pc:docChg>
  </pc:docChgLst>
  <pc:docChgLst>
    <pc:chgData name="Sarju Patel" userId="ba27f779-9ece-4eb5-ad41-49cec338f79b" providerId="ADAL" clId="{6F200AE0-2EF6-444C-ABF3-A5BEF0198090}"/>
    <pc:docChg chg="modSld">
      <pc:chgData name="Sarju Patel" userId="ba27f779-9ece-4eb5-ad41-49cec338f79b" providerId="ADAL" clId="{6F200AE0-2EF6-444C-ABF3-A5BEF0198090}" dt="2025-04-10T13:19:47.810" v="14" actId="14100"/>
      <pc:docMkLst>
        <pc:docMk/>
      </pc:docMkLst>
      <pc:sldChg chg="modSp mod">
        <pc:chgData name="Sarju Patel" userId="ba27f779-9ece-4eb5-ad41-49cec338f79b" providerId="ADAL" clId="{6F200AE0-2EF6-444C-ABF3-A5BEF0198090}" dt="2025-04-10T13:19:47.810" v="14" actId="14100"/>
        <pc:sldMkLst>
          <pc:docMk/>
          <pc:sldMk cId="752836701" sldId="256"/>
        </pc:sldMkLst>
        <pc:spChg chg="mod">
          <ac:chgData name="Sarju Patel" userId="ba27f779-9ece-4eb5-ad41-49cec338f79b" providerId="ADAL" clId="{6F200AE0-2EF6-444C-ABF3-A5BEF0198090}" dt="2025-04-10T13:19:47.810" v="14" actId="14100"/>
          <ac:spMkLst>
            <pc:docMk/>
            <pc:sldMk cId="752836701" sldId="256"/>
            <ac:spMk id="2" creationId="{CEFDF81B-04D9-3722-16BB-5E3E2A481C3A}"/>
          </ac:spMkLst>
        </pc:spChg>
        <pc:spChg chg="mod">
          <ac:chgData name="Sarju Patel" userId="ba27f779-9ece-4eb5-ad41-49cec338f79b" providerId="ADAL" clId="{6F200AE0-2EF6-444C-ABF3-A5BEF0198090}" dt="2025-04-10T13:15:02.374" v="12" actId="20577"/>
          <ac:spMkLst>
            <pc:docMk/>
            <pc:sldMk cId="752836701" sldId="256"/>
            <ac:spMk id="3" creationId="{60E85875-BC7E-38C9-021B-3E9EF69308D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0DA8F-91FF-47F7-A297-21BFFF8A3E0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F269B6B-D095-42BD-B2AF-B93F2C98CC52}">
      <dgm:prSet/>
      <dgm:spPr/>
      <dgm:t>
        <a:bodyPr/>
        <a:lstStyle/>
        <a:p>
          <a:r>
            <a:rPr lang="en-GB" dirty="0"/>
            <a:t>What is Differential Attainment (DA)?</a:t>
          </a:r>
          <a:endParaRPr lang="en-US" dirty="0"/>
        </a:p>
      </dgm:t>
    </dgm:pt>
    <dgm:pt modelId="{EC48CE52-B8F6-4B29-B84B-462DC7D8E04F}" type="parTrans" cxnId="{00612CD6-D77D-4642-990E-C50771D72CB1}">
      <dgm:prSet/>
      <dgm:spPr/>
      <dgm:t>
        <a:bodyPr/>
        <a:lstStyle/>
        <a:p>
          <a:endParaRPr lang="en-US"/>
        </a:p>
      </dgm:t>
    </dgm:pt>
    <dgm:pt modelId="{CBC3A071-8248-4FA9-B18B-C9D373CC2BBF}" type="sibTrans" cxnId="{00612CD6-D77D-4642-990E-C50771D72CB1}">
      <dgm:prSet/>
      <dgm:spPr/>
      <dgm:t>
        <a:bodyPr/>
        <a:lstStyle/>
        <a:p>
          <a:endParaRPr lang="en-US"/>
        </a:p>
      </dgm:t>
    </dgm:pt>
    <dgm:pt modelId="{F17B7876-4223-498F-AAC1-F1CB91C0A63B}">
      <dgm:prSet/>
      <dgm:spPr/>
      <dgm:t>
        <a:bodyPr/>
        <a:lstStyle/>
        <a:p>
          <a:r>
            <a:rPr lang="en-GB" dirty="0"/>
            <a:t>What is Cardiff University doing to tackle DA?</a:t>
          </a:r>
          <a:endParaRPr lang="en-US" dirty="0"/>
        </a:p>
      </dgm:t>
    </dgm:pt>
    <dgm:pt modelId="{5A5FA576-36A1-461E-A820-6324129E0589}" type="parTrans" cxnId="{C932041E-B1B3-4ED4-BF94-AA5BB59CE56C}">
      <dgm:prSet/>
      <dgm:spPr/>
      <dgm:t>
        <a:bodyPr/>
        <a:lstStyle/>
        <a:p>
          <a:endParaRPr lang="en-US"/>
        </a:p>
      </dgm:t>
    </dgm:pt>
    <dgm:pt modelId="{4512D3B1-DD75-445D-BA66-290491CDB069}" type="sibTrans" cxnId="{C932041E-B1B3-4ED4-BF94-AA5BB59CE56C}">
      <dgm:prSet/>
      <dgm:spPr/>
      <dgm:t>
        <a:bodyPr/>
        <a:lstStyle/>
        <a:p>
          <a:endParaRPr lang="en-US"/>
        </a:p>
      </dgm:t>
    </dgm:pt>
    <dgm:pt modelId="{09C5A262-437C-475E-AFD9-862A5CD8D75E}">
      <dgm:prSet/>
      <dgm:spPr/>
      <dgm:t>
        <a:bodyPr/>
        <a:lstStyle/>
        <a:p>
          <a:r>
            <a:rPr lang="en-GB" dirty="0"/>
            <a:t>What contributes to DA?</a:t>
          </a:r>
          <a:endParaRPr lang="en-US" dirty="0"/>
        </a:p>
      </dgm:t>
    </dgm:pt>
    <dgm:pt modelId="{F4CB9CC5-94E8-41C9-8358-B1767267D4FB}" type="parTrans" cxnId="{FF598CAD-2779-490E-9879-12FE932FA260}">
      <dgm:prSet/>
      <dgm:spPr/>
      <dgm:t>
        <a:bodyPr/>
        <a:lstStyle/>
        <a:p>
          <a:endParaRPr lang="en-US"/>
        </a:p>
      </dgm:t>
    </dgm:pt>
    <dgm:pt modelId="{A83D41CC-8D9B-43BB-AF77-8B590F07CCDD}" type="sibTrans" cxnId="{FF598CAD-2779-490E-9879-12FE932FA260}">
      <dgm:prSet/>
      <dgm:spPr/>
      <dgm:t>
        <a:bodyPr/>
        <a:lstStyle/>
        <a:p>
          <a:endParaRPr lang="en-US"/>
        </a:p>
      </dgm:t>
    </dgm:pt>
    <dgm:pt modelId="{93DB3870-62B2-40EE-A73E-96B8C687FD38}">
      <dgm:prSet/>
      <dgm:spPr/>
      <dgm:t>
        <a:bodyPr/>
        <a:lstStyle/>
        <a:p>
          <a:r>
            <a:rPr lang="en-GB" dirty="0"/>
            <a:t>How does placement experience impact DA?</a:t>
          </a:r>
          <a:endParaRPr lang="en-US" dirty="0"/>
        </a:p>
      </dgm:t>
    </dgm:pt>
    <dgm:pt modelId="{08D1ADE0-C0BC-4A6E-BE3C-CC0033B9F4A5}" type="parTrans" cxnId="{2F301611-5226-47DE-9688-D16FF0F54D63}">
      <dgm:prSet/>
      <dgm:spPr/>
      <dgm:t>
        <a:bodyPr/>
        <a:lstStyle/>
        <a:p>
          <a:endParaRPr lang="en-US"/>
        </a:p>
      </dgm:t>
    </dgm:pt>
    <dgm:pt modelId="{3A7CE937-12FD-4889-B28A-811F78E1532C}" type="sibTrans" cxnId="{2F301611-5226-47DE-9688-D16FF0F54D63}">
      <dgm:prSet/>
      <dgm:spPr/>
      <dgm:t>
        <a:bodyPr/>
        <a:lstStyle/>
        <a:p>
          <a:endParaRPr lang="en-US"/>
        </a:p>
      </dgm:t>
    </dgm:pt>
    <dgm:pt modelId="{F962AFA9-43B1-4966-A8CF-1B8203483F20}" type="pres">
      <dgm:prSet presAssocID="{78D0DA8F-91FF-47F7-A297-21BFFF8A3E07}" presName="vert0" presStyleCnt="0">
        <dgm:presLayoutVars>
          <dgm:dir/>
          <dgm:animOne val="branch"/>
          <dgm:animLvl val="lvl"/>
        </dgm:presLayoutVars>
      </dgm:prSet>
      <dgm:spPr/>
    </dgm:pt>
    <dgm:pt modelId="{9ACA1EB0-151B-4B39-9B81-8A248DEB294E}" type="pres">
      <dgm:prSet presAssocID="{CF269B6B-D095-42BD-B2AF-B93F2C98CC52}" presName="thickLine" presStyleLbl="alignNode1" presStyleIdx="0" presStyleCnt="4"/>
      <dgm:spPr/>
    </dgm:pt>
    <dgm:pt modelId="{825F4304-6CC8-43BC-856A-1CDC9E920769}" type="pres">
      <dgm:prSet presAssocID="{CF269B6B-D095-42BD-B2AF-B93F2C98CC52}" presName="horz1" presStyleCnt="0"/>
      <dgm:spPr/>
    </dgm:pt>
    <dgm:pt modelId="{FE2CBA57-E01E-491F-B284-757412B101EF}" type="pres">
      <dgm:prSet presAssocID="{CF269B6B-D095-42BD-B2AF-B93F2C98CC52}" presName="tx1" presStyleLbl="revTx" presStyleIdx="0" presStyleCnt="4"/>
      <dgm:spPr/>
    </dgm:pt>
    <dgm:pt modelId="{50197BBC-E24D-42BF-B77E-2371AC1EDAA8}" type="pres">
      <dgm:prSet presAssocID="{CF269B6B-D095-42BD-B2AF-B93F2C98CC52}" presName="vert1" presStyleCnt="0"/>
      <dgm:spPr/>
    </dgm:pt>
    <dgm:pt modelId="{38E6ABC9-722C-45D3-8F18-3018B9A4F86F}" type="pres">
      <dgm:prSet presAssocID="{F17B7876-4223-498F-AAC1-F1CB91C0A63B}" presName="thickLine" presStyleLbl="alignNode1" presStyleIdx="1" presStyleCnt="4"/>
      <dgm:spPr/>
    </dgm:pt>
    <dgm:pt modelId="{491A74D6-15DA-4AC6-A309-43B33E375C47}" type="pres">
      <dgm:prSet presAssocID="{F17B7876-4223-498F-AAC1-F1CB91C0A63B}" presName="horz1" presStyleCnt="0"/>
      <dgm:spPr/>
    </dgm:pt>
    <dgm:pt modelId="{9FC25E2C-6BD8-4E9C-99E0-80CD453E10C3}" type="pres">
      <dgm:prSet presAssocID="{F17B7876-4223-498F-AAC1-F1CB91C0A63B}" presName="tx1" presStyleLbl="revTx" presStyleIdx="1" presStyleCnt="4"/>
      <dgm:spPr/>
    </dgm:pt>
    <dgm:pt modelId="{ED979A28-78D4-4BB9-8AD2-BACCB8034A1E}" type="pres">
      <dgm:prSet presAssocID="{F17B7876-4223-498F-AAC1-F1CB91C0A63B}" presName="vert1" presStyleCnt="0"/>
      <dgm:spPr/>
    </dgm:pt>
    <dgm:pt modelId="{C6EA0E09-8E54-43E5-A686-89581A088648}" type="pres">
      <dgm:prSet presAssocID="{09C5A262-437C-475E-AFD9-862A5CD8D75E}" presName="thickLine" presStyleLbl="alignNode1" presStyleIdx="2" presStyleCnt="4"/>
      <dgm:spPr/>
    </dgm:pt>
    <dgm:pt modelId="{CB889AE1-C92A-4587-9B06-1E2B1DB840A2}" type="pres">
      <dgm:prSet presAssocID="{09C5A262-437C-475E-AFD9-862A5CD8D75E}" presName="horz1" presStyleCnt="0"/>
      <dgm:spPr/>
    </dgm:pt>
    <dgm:pt modelId="{38A436AF-89AB-4428-907A-D8B22BA2562B}" type="pres">
      <dgm:prSet presAssocID="{09C5A262-437C-475E-AFD9-862A5CD8D75E}" presName="tx1" presStyleLbl="revTx" presStyleIdx="2" presStyleCnt="4"/>
      <dgm:spPr/>
    </dgm:pt>
    <dgm:pt modelId="{8D07282E-9A2D-4EAC-8A64-1B8C490C316D}" type="pres">
      <dgm:prSet presAssocID="{09C5A262-437C-475E-AFD9-862A5CD8D75E}" presName="vert1" presStyleCnt="0"/>
      <dgm:spPr/>
    </dgm:pt>
    <dgm:pt modelId="{3CAA22E4-934F-4346-9D14-D07C5B12B9C8}" type="pres">
      <dgm:prSet presAssocID="{93DB3870-62B2-40EE-A73E-96B8C687FD38}" presName="thickLine" presStyleLbl="alignNode1" presStyleIdx="3" presStyleCnt="4"/>
      <dgm:spPr/>
    </dgm:pt>
    <dgm:pt modelId="{F0F187EF-19C4-4D45-A84C-03D14730FF9C}" type="pres">
      <dgm:prSet presAssocID="{93DB3870-62B2-40EE-A73E-96B8C687FD38}" presName="horz1" presStyleCnt="0"/>
      <dgm:spPr/>
    </dgm:pt>
    <dgm:pt modelId="{749F2EB5-AE26-4DC0-BCF0-5AF6D9D5CEDC}" type="pres">
      <dgm:prSet presAssocID="{93DB3870-62B2-40EE-A73E-96B8C687FD38}" presName="tx1" presStyleLbl="revTx" presStyleIdx="3" presStyleCnt="4"/>
      <dgm:spPr/>
    </dgm:pt>
    <dgm:pt modelId="{CF12B353-F84B-4B0D-BCE3-7D2739BCE590}" type="pres">
      <dgm:prSet presAssocID="{93DB3870-62B2-40EE-A73E-96B8C687FD38}" presName="vert1" presStyleCnt="0"/>
      <dgm:spPr/>
    </dgm:pt>
  </dgm:ptLst>
  <dgm:cxnLst>
    <dgm:cxn modelId="{2F301611-5226-47DE-9688-D16FF0F54D63}" srcId="{78D0DA8F-91FF-47F7-A297-21BFFF8A3E07}" destId="{93DB3870-62B2-40EE-A73E-96B8C687FD38}" srcOrd="3" destOrd="0" parTransId="{08D1ADE0-C0BC-4A6E-BE3C-CC0033B9F4A5}" sibTransId="{3A7CE937-12FD-4889-B28A-811F78E1532C}"/>
    <dgm:cxn modelId="{C932041E-B1B3-4ED4-BF94-AA5BB59CE56C}" srcId="{78D0DA8F-91FF-47F7-A297-21BFFF8A3E07}" destId="{F17B7876-4223-498F-AAC1-F1CB91C0A63B}" srcOrd="1" destOrd="0" parTransId="{5A5FA576-36A1-461E-A820-6324129E0589}" sibTransId="{4512D3B1-DD75-445D-BA66-290491CDB069}"/>
    <dgm:cxn modelId="{7F97268C-425C-44EA-BEAF-195EBBC9E4B6}" type="presOf" srcId="{78D0DA8F-91FF-47F7-A297-21BFFF8A3E07}" destId="{F962AFA9-43B1-4966-A8CF-1B8203483F20}" srcOrd="0" destOrd="0" presId="urn:microsoft.com/office/officeart/2008/layout/LinedList"/>
    <dgm:cxn modelId="{16A3BCA7-1567-4C63-8886-1A577568C0EF}" type="presOf" srcId="{CF269B6B-D095-42BD-B2AF-B93F2C98CC52}" destId="{FE2CBA57-E01E-491F-B284-757412B101EF}" srcOrd="0" destOrd="0" presId="urn:microsoft.com/office/officeart/2008/layout/LinedList"/>
    <dgm:cxn modelId="{FF598CAD-2779-490E-9879-12FE932FA260}" srcId="{78D0DA8F-91FF-47F7-A297-21BFFF8A3E07}" destId="{09C5A262-437C-475E-AFD9-862A5CD8D75E}" srcOrd="2" destOrd="0" parTransId="{F4CB9CC5-94E8-41C9-8358-B1767267D4FB}" sibTransId="{A83D41CC-8D9B-43BB-AF77-8B590F07CCDD}"/>
    <dgm:cxn modelId="{9A85CECE-7C6C-4C8E-81CB-E52AC5A8FBD3}" type="presOf" srcId="{F17B7876-4223-498F-AAC1-F1CB91C0A63B}" destId="{9FC25E2C-6BD8-4E9C-99E0-80CD453E10C3}" srcOrd="0" destOrd="0" presId="urn:microsoft.com/office/officeart/2008/layout/LinedList"/>
    <dgm:cxn modelId="{00612CD6-D77D-4642-990E-C50771D72CB1}" srcId="{78D0DA8F-91FF-47F7-A297-21BFFF8A3E07}" destId="{CF269B6B-D095-42BD-B2AF-B93F2C98CC52}" srcOrd="0" destOrd="0" parTransId="{EC48CE52-B8F6-4B29-B84B-462DC7D8E04F}" sibTransId="{CBC3A071-8248-4FA9-B18B-C9D373CC2BBF}"/>
    <dgm:cxn modelId="{93109ADB-714E-4593-A1DE-9252EEB4DE36}" type="presOf" srcId="{93DB3870-62B2-40EE-A73E-96B8C687FD38}" destId="{749F2EB5-AE26-4DC0-BCF0-5AF6D9D5CEDC}" srcOrd="0" destOrd="0" presId="urn:microsoft.com/office/officeart/2008/layout/LinedList"/>
    <dgm:cxn modelId="{7F8314EA-CFF2-43F4-8522-7F70E178D28A}" type="presOf" srcId="{09C5A262-437C-475E-AFD9-862A5CD8D75E}" destId="{38A436AF-89AB-4428-907A-D8B22BA2562B}" srcOrd="0" destOrd="0" presId="urn:microsoft.com/office/officeart/2008/layout/LinedList"/>
    <dgm:cxn modelId="{413F5B40-3A19-4EF4-A6E0-C9E5A9918F57}" type="presParOf" srcId="{F962AFA9-43B1-4966-A8CF-1B8203483F20}" destId="{9ACA1EB0-151B-4B39-9B81-8A248DEB294E}" srcOrd="0" destOrd="0" presId="urn:microsoft.com/office/officeart/2008/layout/LinedList"/>
    <dgm:cxn modelId="{CDD97A01-5106-45F2-9D3D-DED6B6F4EC82}" type="presParOf" srcId="{F962AFA9-43B1-4966-A8CF-1B8203483F20}" destId="{825F4304-6CC8-43BC-856A-1CDC9E920769}" srcOrd="1" destOrd="0" presId="urn:microsoft.com/office/officeart/2008/layout/LinedList"/>
    <dgm:cxn modelId="{8936C527-9A1E-47CC-84D9-2B35A952D79F}" type="presParOf" srcId="{825F4304-6CC8-43BC-856A-1CDC9E920769}" destId="{FE2CBA57-E01E-491F-B284-757412B101EF}" srcOrd="0" destOrd="0" presId="urn:microsoft.com/office/officeart/2008/layout/LinedList"/>
    <dgm:cxn modelId="{DABA64EA-1CF8-4A2B-946D-97238F45BA30}" type="presParOf" srcId="{825F4304-6CC8-43BC-856A-1CDC9E920769}" destId="{50197BBC-E24D-42BF-B77E-2371AC1EDAA8}" srcOrd="1" destOrd="0" presId="urn:microsoft.com/office/officeart/2008/layout/LinedList"/>
    <dgm:cxn modelId="{494A341E-A36C-44F6-B6E3-240D6360B919}" type="presParOf" srcId="{F962AFA9-43B1-4966-A8CF-1B8203483F20}" destId="{38E6ABC9-722C-45D3-8F18-3018B9A4F86F}" srcOrd="2" destOrd="0" presId="urn:microsoft.com/office/officeart/2008/layout/LinedList"/>
    <dgm:cxn modelId="{3C865150-08BA-48ED-95EF-8E656D0E0C3C}" type="presParOf" srcId="{F962AFA9-43B1-4966-A8CF-1B8203483F20}" destId="{491A74D6-15DA-4AC6-A309-43B33E375C47}" srcOrd="3" destOrd="0" presId="urn:microsoft.com/office/officeart/2008/layout/LinedList"/>
    <dgm:cxn modelId="{667A1554-325B-4FC1-9DC8-36512AAD4E3F}" type="presParOf" srcId="{491A74D6-15DA-4AC6-A309-43B33E375C47}" destId="{9FC25E2C-6BD8-4E9C-99E0-80CD453E10C3}" srcOrd="0" destOrd="0" presId="urn:microsoft.com/office/officeart/2008/layout/LinedList"/>
    <dgm:cxn modelId="{1E15CC5B-0873-40D6-BA8D-F8725C52D2B9}" type="presParOf" srcId="{491A74D6-15DA-4AC6-A309-43B33E375C47}" destId="{ED979A28-78D4-4BB9-8AD2-BACCB8034A1E}" srcOrd="1" destOrd="0" presId="urn:microsoft.com/office/officeart/2008/layout/LinedList"/>
    <dgm:cxn modelId="{CBBC4E39-6BB1-4BD0-8EBB-4416E46408AD}" type="presParOf" srcId="{F962AFA9-43B1-4966-A8CF-1B8203483F20}" destId="{C6EA0E09-8E54-43E5-A686-89581A088648}" srcOrd="4" destOrd="0" presId="urn:microsoft.com/office/officeart/2008/layout/LinedList"/>
    <dgm:cxn modelId="{4641A273-E1E4-4DE6-998D-E4584E7BB1FB}" type="presParOf" srcId="{F962AFA9-43B1-4966-A8CF-1B8203483F20}" destId="{CB889AE1-C92A-4587-9B06-1E2B1DB840A2}" srcOrd="5" destOrd="0" presId="urn:microsoft.com/office/officeart/2008/layout/LinedList"/>
    <dgm:cxn modelId="{DB45777D-2DBB-469C-93BB-AED1E4C71BA1}" type="presParOf" srcId="{CB889AE1-C92A-4587-9B06-1E2B1DB840A2}" destId="{38A436AF-89AB-4428-907A-D8B22BA2562B}" srcOrd="0" destOrd="0" presId="urn:microsoft.com/office/officeart/2008/layout/LinedList"/>
    <dgm:cxn modelId="{FDC6BCA4-C104-4BB8-BF20-23679C4FE2E7}" type="presParOf" srcId="{CB889AE1-C92A-4587-9B06-1E2B1DB840A2}" destId="{8D07282E-9A2D-4EAC-8A64-1B8C490C316D}" srcOrd="1" destOrd="0" presId="urn:microsoft.com/office/officeart/2008/layout/LinedList"/>
    <dgm:cxn modelId="{83EB1348-EFD6-4DA6-8D50-8203BBF50A58}" type="presParOf" srcId="{F962AFA9-43B1-4966-A8CF-1B8203483F20}" destId="{3CAA22E4-934F-4346-9D14-D07C5B12B9C8}" srcOrd="6" destOrd="0" presId="urn:microsoft.com/office/officeart/2008/layout/LinedList"/>
    <dgm:cxn modelId="{B97092D2-D3B2-421D-9CBC-4ABF6FFEC102}" type="presParOf" srcId="{F962AFA9-43B1-4966-A8CF-1B8203483F20}" destId="{F0F187EF-19C4-4D45-A84C-03D14730FF9C}" srcOrd="7" destOrd="0" presId="urn:microsoft.com/office/officeart/2008/layout/LinedList"/>
    <dgm:cxn modelId="{55A2D943-44B9-4B32-BF33-4F24AC926917}" type="presParOf" srcId="{F0F187EF-19C4-4D45-A84C-03D14730FF9C}" destId="{749F2EB5-AE26-4DC0-BCF0-5AF6D9D5CEDC}" srcOrd="0" destOrd="0" presId="urn:microsoft.com/office/officeart/2008/layout/LinedList"/>
    <dgm:cxn modelId="{CD55DB3A-CF34-48DC-A68B-A006813B7FD5}" type="presParOf" srcId="{F0F187EF-19C4-4D45-A84C-03D14730FF9C}" destId="{CF12B353-F84B-4B0D-BCE3-7D2739BCE5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73108A-FEDB-4FD0-BD28-2C9515F9E9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7959D8E-3B44-46FA-8E24-FA7D18BD30AE}">
      <dgm:prSet/>
      <dgm:spPr/>
      <dgm:t>
        <a:bodyPr/>
        <a:lstStyle/>
        <a:p>
          <a:r>
            <a:rPr lang="en-GB"/>
            <a:t>Misconception that Differential attainment arises from examiners marking certain groups of students down</a:t>
          </a:r>
          <a:endParaRPr lang="en-US"/>
        </a:p>
      </dgm:t>
    </dgm:pt>
    <dgm:pt modelId="{C56CD09D-21C8-4C12-931B-AF6550CA5ACC}" type="parTrans" cxnId="{780C37AF-33B6-4119-A02D-E1EEF3D450DE}">
      <dgm:prSet/>
      <dgm:spPr/>
      <dgm:t>
        <a:bodyPr/>
        <a:lstStyle/>
        <a:p>
          <a:endParaRPr lang="en-US"/>
        </a:p>
      </dgm:t>
    </dgm:pt>
    <dgm:pt modelId="{2EF74710-A924-4AA4-A380-7470C2DC46F4}" type="sibTrans" cxnId="{780C37AF-33B6-4119-A02D-E1EEF3D450DE}">
      <dgm:prSet/>
      <dgm:spPr/>
      <dgm:t>
        <a:bodyPr/>
        <a:lstStyle/>
        <a:p>
          <a:endParaRPr lang="en-US"/>
        </a:p>
      </dgm:t>
    </dgm:pt>
    <dgm:pt modelId="{5BDA8866-7910-4395-A0FB-E3E19BCFAED3}">
      <dgm:prSet/>
      <dgm:spPr/>
      <dgm:t>
        <a:bodyPr/>
        <a:lstStyle/>
        <a:p>
          <a:r>
            <a:rPr lang="en-GB"/>
            <a:t>Research points towards need to improve learning environment for students</a:t>
          </a:r>
          <a:endParaRPr lang="en-US"/>
        </a:p>
      </dgm:t>
    </dgm:pt>
    <dgm:pt modelId="{2E060C71-7EAB-491F-9759-230B941616A6}" type="parTrans" cxnId="{330DA833-8FA1-44DD-939D-7C18832C2153}">
      <dgm:prSet/>
      <dgm:spPr/>
      <dgm:t>
        <a:bodyPr/>
        <a:lstStyle/>
        <a:p>
          <a:endParaRPr lang="en-US"/>
        </a:p>
      </dgm:t>
    </dgm:pt>
    <dgm:pt modelId="{55500931-AA1C-4E8C-8EC0-CA9ED18013CC}" type="sibTrans" cxnId="{330DA833-8FA1-44DD-939D-7C18832C2153}">
      <dgm:prSet/>
      <dgm:spPr/>
      <dgm:t>
        <a:bodyPr/>
        <a:lstStyle/>
        <a:p>
          <a:endParaRPr lang="en-US"/>
        </a:p>
      </dgm:t>
    </dgm:pt>
    <dgm:pt modelId="{20C6A4ED-91BA-4203-983A-C1B29AB7D89B}">
      <dgm:prSet/>
      <dgm:spPr/>
      <dgm:t>
        <a:bodyPr/>
        <a:lstStyle/>
        <a:p>
          <a:r>
            <a:rPr lang="en-GB"/>
            <a:t>Interactions between fellow students and teachers affect outcomes</a:t>
          </a:r>
          <a:endParaRPr lang="en-US"/>
        </a:p>
      </dgm:t>
    </dgm:pt>
    <dgm:pt modelId="{E93838AE-66E7-4913-848F-DDFC048A438B}" type="parTrans" cxnId="{20DF7088-ED9D-4F89-93CE-1BDB807C6820}">
      <dgm:prSet/>
      <dgm:spPr/>
      <dgm:t>
        <a:bodyPr/>
        <a:lstStyle/>
        <a:p>
          <a:endParaRPr lang="en-US"/>
        </a:p>
      </dgm:t>
    </dgm:pt>
    <dgm:pt modelId="{11043290-2E46-4A2C-922E-38836F1ABA9E}" type="sibTrans" cxnId="{20DF7088-ED9D-4F89-93CE-1BDB807C6820}">
      <dgm:prSet/>
      <dgm:spPr/>
      <dgm:t>
        <a:bodyPr/>
        <a:lstStyle/>
        <a:p>
          <a:endParaRPr lang="en-US"/>
        </a:p>
      </dgm:t>
    </dgm:pt>
    <dgm:pt modelId="{AFFD11AA-39ED-4C04-B722-4952939FE6B9}">
      <dgm:prSet/>
      <dgm:spPr/>
      <dgm:t>
        <a:bodyPr/>
        <a:lstStyle/>
        <a:p>
          <a:r>
            <a:rPr lang="en-GB"/>
            <a:t>Minority medical students ‘experienced less supportive social and less positive environments</a:t>
          </a:r>
          <a:endParaRPr lang="en-US"/>
        </a:p>
      </dgm:t>
    </dgm:pt>
    <dgm:pt modelId="{25EA92C1-2562-4F15-8710-D393A52919DD}" type="parTrans" cxnId="{572F20BF-A5D4-430B-B7CA-C343133321E9}">
      <dgm:prSet/>
      <dgm:spPr/>
      <dgm:t>
        <a:bodyPr/>
        <a:lstStyle/>
        <a:p>
          <a:endParaRPr lang="en-US"/>
        </a:p>
      </dgm:t>
    </dgm:pt>
    <dgm:pt modelId="{E4BAFEA1-E4B7-4603-A032-F8EC5D0731E2}" type="sibTrans" cxnId="{572F20BF-A5D4-430B-B7CA-C343133321E9}">
      <dgm:prSet/>
      <dgm:spPr/>
      <dgm:t>
        <a:bodyPr/>
        <a:lstStyle/>
        <a:p>
          <a:endParaRPr lang="en-US"/>
        </a:p>
      </dgm:t>
    </dgm:pt>
    <dgm:pt modelId="{02FC8850-433F-4B55-81F7-4CBBA034AC31}" type="pres">
      <dgm:prSet presAssocID="{2F73108A-FEDB-4FD0-BD28-2C9515F9E972}" presName="linear" presStyleCnt="0">
        <dgm:presLayoutVars>
          <dgm:animLvl val="lvl"/>
          <dgm:resizeHandles val="exact"/>
        </dgm:presLayoutVars>
      </dgm:prSet>
      <dgm:spPr/>
    </dgm:pt>
    <dgm:pt modelId="{EC5C6A0E-5354-46AB-B931-165774D78CD8}" type="pres">
      <dgm:prSet presAssocID="{C7959D8E-3B44-46FA-8E24-FA7D18BD30AE}" presName="parentText" presStyleLbl="node1" presStyleIdx="0" presStyleCnt="4">
        <dgm:presLayoutVars>
          <dgm:chMax val="0"/>
          <dgm:bulletEnabled val="1"/>
        </dgm:presLayoutVars>
      </dgm:prSet>
      <dgm:spPr/>
    </dgm:pt>
    <dgm:pt modelId="{5FCC12D0-E412-41C9-9F55-7B117C82487A}" type="pres">
      <dgm:prSet presAssocID="{2EF74710-A924-4AA4-A380-7470C2DC46F4}" presName="spacer" presStyleCnt="0"/>
      <dgm:spPr/>
    </dgm:pt>
    <dgm:pt modelId="{3470E73C-6A28-4291-9E4F-956A74729CEC}" type="pres">
      <dgm:prSet presAssocID="{5BDA8866-7910-4395-A0FB-E3E19BCFAED3}" presName="parentText" presStyleLbl="node1" presStyleIdx="1" presStyleCnt="4">
        <dgm:presLayoutVars>
          <dgm:chMax val="0"/>
          <dgm:bulletEnabled val="1"/>
        </dgm:presLayoutVars>
      </dgm:prSet>
      <dgm:spPr/>
    </dgm:pt>
    <dgm:pt modelId="{82A8442B-BAD9-4383-B975-762DDE50073D}" type="pres">
      <dgm:prSet presAssocID="{55500931-AA1C-4E8C-8EC0-CA9ED18013CC}" presName="spacer" presStyleCnt="0"/>
      <dgm:spPr/>
    </dgm:pt>
    <dgm:pt modelId="{AE877745-5445-43E0-8394-3266ABFE131D}" type="pres">
      <dgm:prSet presAssocID="{20C6A4ED-91BA-4203-983A-C1B29AB7D89B}" presName="parentText" presStyleLbl="node1" presStyleIdx="2" presStyleCnt="4">
        <dgm:presLayoutVars>
          <dgm:chMax val="0"/>
          <dgm:bulletEnabled val="1"/>
        </dgm:presLayoutVars>
      </dgm:prSet>
      <dgm:spPr/>
    </dgm:pt>
    <dgm:pt modelId="{FEE917C2-9A4A-485A-9B0F-2D4AD8588D8F}" type="pres">
      <dgm:prSet presAssocID="{11043290-2E46-4A2C-922E-38836F1ABA9E}" presName="spacer" presStyleCnt="0"/>
      <dgm:spPr/>
    </dgm:pt>
    <dgm:pt modelId="{00329D48-D1AD-4711-A659-4BD32E380C45}" type="pres">
      <dgm:prSet presAssocID="{AFFD11AA-39ED-4C04-B722-4952939FE6B9}" presName="parentText" presStyleLbl="node1" presStyleIdx="3" presStyleCnt="4">
        <dgm:presLayoutVars>
          <dgm:chMax val="0"/>
          <dgm:bulletEnabled val="1"/>
        </dgm:presLayoutVars>
      </dgm:prSet>
      <dgm:spPr/>
    </dgm:pt>
  </dgm:ptLst>
  <dgm:cxnLst>
    <dgm:cxn modelId="{DCFD171C-5DCA-4766-BC9E-6217E632260C}" type="presOf" srcId="{C7959D8E-3B44-46FA-8E24-FA7D18BD30AE}" destId="{EC5C6A0E-5354-46AB-B931-165774D78CD8}" srcOrd="0" destOrd="0" presId="urn:microsoft.com/office/officeart/2005/8/layout/vList2"/>
    <dgm:cxn modelId="{330DA833-8FA1-44DD-939D-7C18832C2153}" srcId="{2F73108A-FEDB-4FD0-BD28-2C9515F9E972}" destId="{5BDA8866-7910-4395-A0FB-E3E19BCFAED3}" srcOrd="1" destOrd="0" parTransId="{2E060C71-7EAB-491F-9759-230B941616A6}" sibTransId="{55500931-AA1C-4E8C-8EC0-CA9ED18013CC}"/>
    <dgm:cxn modelId="{1C1C105E-0BD8-451E-ACCC-70D4C5D267C4}" type="presOf" srcId="{2F73108A-FEDB-4FD0-BD28-2C9515F9E972}" destId="{02FC8850-433F-4B55-81F7-4CBBA034AC31}" srcOrd="0" destOrd="0" presId="urn:microsoft.com/office/officeart/2005/8/layout/vList2"/>
    <dgm:cxn modelId="{20DF7088-ED9D-4F89-93CE-1BDB807C6820}" srcId="{2F73108A-FEDB-4FD0-BD28-2C9515F9E972}" destId="{20C6A4ED-91BA-4203-983A-C1B29AB7D89B}" srcOrd="2" destOrd="0" parTransId="{E93838AE-66E7-4913-848F-DDFC048A438B}" sibTransId="{11043290-2E46-4A2C-922E-38836F1ABA9E}"/>
    <dgm:cxn modelId="{780C37AF-33B6-4119-A02D-E1EEF3D450DE}" srcId="{2F73108A-FEDB-4FD0-BD28-2C9515F9E972}" destId="{C7959D8E-3B44-46FA-8E24-FA7D18BD30AE}" srcOrd="0" destOrd="0" parTransId="{C56CD09D-21C8-4C12-931B-AF6550CA5ACC}" sibTransId="{2EF74710-A924-4AA4-A380-7470C2DC46F4}"/>
    <dgm:cxn modelId="{572F20BF-A5D4-430B-B7CA-C343133321E9}" srcId="{2F73108A-FEDB-4FD0-BD28-2C9515F9E972}" destId="{AFFD11AA-39ED-4C04-B722-4952939FE6B9}" srcOrd="3" destOrd="0" parTransId="{25EA92C1-2562-4F15-8710-D393A52919DD}" sibTransId="{E4BAFEA1-E4B7-4603-A032-F8EC5D0731E2}"/>
    <dgm:cxn modelId="{CCC85FC4-6DDE-4887-A493-D7CC11CBB303}" type="presOf" srcId="{5BDA8866-7910-4395-A0FB-E3E19BCFAED3}" destId="{3470E73C-6A28-4291-9E4F-956A74729CEC}" srcOrd="0" destOrd="0" presId="urn:microsoft.com/office/officeart/2005/8/layout/vList2"/>
    <dgm:cxn modelId="{652547D9-9C89-4978-A0EA-BDB28D5D0D4C}" type="presOf" srcId="{20C6A4ED-91BA-4203-983A-C1B29AB7D89B}" destId="{AE877745-5445-43E0-8394-3266ABFE131D}" srcOrd="0" destOrd="0" presId="urn:microsoft.com/office/officeart/2005/8/layout/vList2"/>
    <dgm:cxn modelId="{65D900F4-09A1-4E53-A003-742CC53D1888}" type="presOf" srcId="{AFFD11AA-39ED-4C04-B722-4952939FE6B9}" destId="{00329D48-D1AD-4711-A659-4BD32E380C45}" srcOrd="0" destOrd="0" presId="urn:microsoft.com/office/officeart/2005/8/layout/vList2"/>
    <dgm:cxn modelId="{5FDF986D-0309-467A-91A2-80F2CBB6267E}" type="presParOf" srcId="{02FC8850-433F-4B55-81F7-4CBBA034AC31}" destId="{EC5C6A0E-5354-46AB-B931-165774D78CD8}" srcOrd="0" destOrd="0" presId="urn:microsoft.com/office/officeart/2005/8/layout/vList2"/>
    <dgm:cxn modelId="{29485458-1321-4CED-B80A-49EBDF09B91A}" type="presParOf" srcId="{02FC8850-433F-4B55-81F7-4CBBA034AC31}" destId="{5FCC12D0-E412-41C9-9F55-7B117C82487A}" srcOrd="1" destOrd="0" presId="urn:microsoft.com/office/officeart/2005/8/layout/vList2"/>
    <dgm:cxn modelId="{32CB1370-FC09-425D-95BF-4E82AAF0AA53}" type="presParOf" srcId="{02FC8850-433F-4B55-81F7-4CBBA034AC31}" destId="{3470E73C-6A28-4291-9E4F-956A74729CEC}" srcOrd="2" destOrd="0" presId="urn:microsoft.com/office/officeart/2005/8/layout/vList2"/>
    <dgm:cxn modelId="{C1A99C78-86AF-4895-953D-D71A59CB4BB8}" type="presParOf" srcId="{02FC8850-433F-4B55-81F7-4CBBA034AC31}" destId="{82A8442B-BAD9-4383-B975-762DDE50073D}" srcOrd="3" destOrd="0" presId="urn:microsoft.com/office/officeart/2005/8/layout/vList2"/>
    <dgm:cxn modelId="{35CD34DC-AA3F-4868-83B6-BE9DA4427DB1}" type="presParOf" srcId="{02FC8850-433F-4B55-81F7-4CBBA034AC31}" destId="{AE877745-5445-43E0-8394-3266ABFE131D}" srcOrd="4" destOrd="0" presId="urn:microsoft.com/office/officeart/2005/8/layout/vList2"/>
    <dgm:cxn modelId="{4845986B-4FCF-4907-A029-60C867B3659E}" type="presParOf" srcId="{02FC8850-433F-4B55-81F7-4CBBA034AC31}" destId="{FEE917C2-9A4A-485A-9B0F-2D4AD8588D8F}" srcOrd="5" destOrd="0" presId="urn:microsoft.com/office/officeart/2005/8/layout/vList2"/>
    <dgm:cxn modelId="{C408B9D5-99F4-4AB5-B6EC-1C8A41C46190}" type="presParOf" srcId="{02FC8850-433F-4B55-81F7-4CBBA034AC31}" destId="{00329D48-D1AD-4711-A659-4BD32E380C4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FA2343-D172-4F4F-B532-DBB0F75F9D7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CCC1D8F-EDF8-4B76-9BCF-DB5804A8474D}">
      <dgm:prSet/>
      <dgm:spPr/>
      <dgm:t>
        <a:bodyPr/>
        <a:lstStyle/>
        <a:p>
          <a:r>
            <a:rPr lang="en-GB"/>
            <a:t>Differential Attainment group</a:t>
          </a:r>
          <a:endParaRPr lang="en-US"/>
        </a:p>
      </dgm:t>
    </dgm:pt>
    <dgm:pt modelId="{D768FD6E-0006-4E2D-961B-F7BA4CCE77F7}" type="parTrans" cxnId="{53169A95-B7A5-42AA-A63D-FF6822A43EA0}">
      <dgm:prSet/>
      <dgm:spPr/>
      <dgm:t>
        <a:bodyPr/>
        <a:lstStyle/>
        <a:p>
          <a:endParaRPr lang="en-US"/>
        </a:p>
      </dgm:t>
    </dgm:pt>
    <dgm:pt modelId="{D33CEC5F-C7A7-4672-8BDE-F9E8C8998E1C}" type="sibTrans" cxnId="{53169A95-B7A5-42AA-A63D-FF6822A43EA0}">
      <dgm:prSet/>
      <dgm:spPr/>
      <dgm:t>
        <a:bodyPr/>
        <a:lstStyle/>
        <a:p>
          <a:endParaRPr lang="en-US"/>
        </a:p>
      </dgm:t>
    </dgm:pt>
    <dgm:pt modelId="{CE6E52CA-ADB4-4AFA-A8DF-8D6F9C251904}">
      <dgm:prSet/>
      <dgm:spPr/>
      <dgm:t>
        <a:bodyPr/>
        <a:lstStyle/>
        <a:p>
          <a:r>
            <a:rPr lang="en-GB"/>
            <a:t>Two workstreams</a:t>
          </a:r>
          <a:endParaRPr lang="en-US"/>
        </a:p>
      </dgm:t>
    </dgm:pt>
    <dgm:pt modelId="{88E51C2C-215A-41F7-8D31-E5A945182713}" type="parTrans" cxnId="{F822F90D-DE0D-4F62-AE81-9CA3EAB15199}">
      <dgm:prSet/>
      <dgm:spPr/>
      <dgm:t>
        <a:bodyPr/>
        <a:lstStyle/>
        <a:p>
          <a:endParaRPr lang="en-US"/>
        </a:p>
      </dgm:t>
    </dgm:pt>
    <dgm:pt modelId="{614E635C-BFB9-4532-8258-3141B51FAEC4}" type="sibTrans" cxnId="{F822F90D-DE0D-4F62-AE81-9CA3EAB15199}">
      <dgm:prSet/>
      <dgm:spPr/>
      <dgm:t>
        <a:bodyPr/>
        <a:lstStyle/>
        <a:p>
          <a:endParaRPr lang="en-US"/>
        </a:p>
      </dgm:t>
    </dgm:pt>
    <dgm:pt modelId="{EE3B900D-09DC-4C55-84AF-4227162159A8}">
      <dgm:prSet/>
      <dgm:spPr/>
      <dgm:t>
        <a:bodyPr/>
        <a:lstStyle/>
        <a:p>
          <a:r>
            <a:rPr lang="en-GB"/>
            <a:t>Placement experience/ learning environment</a:t>
          </a:r>
          <a:endParaRPr lang="en-US"/>
        </a:p>
      </dgm:t>
    </dgm:pt>
    <dgm:pt modelId="{785E4AC4-F993-4775-8F74-166FA1780ABA}" type="parTrans" cxnId="{C7A3AA88-8831-4741-8BB1-84FFCD964059}">
      <dgm:prSet/>
      <dgm:spPr/>
      <dgm:t>
        <a:bodyPr/>
        <a:lstStyle/>
        <a:p>
          <a:endParaRPr lang="en-US"/>
        </a:p>
      </dgm:t>
    </dgm:pt>
    <dgm:pt modelId="{6ADF8F02-2C29-4809-A296-E6767A95D2E9}" type="sibTrans" cxnId="{C7A3AA88-8831-4741-8BB1-84FFCD964059}">
      <dgm:prSet/>
      <dgm:spPr/>
      <dgm:t>
        <a:bodyPr/>
        <a:lstStyle/>
        <a:p>
          <a:endParaRPr lang="en-US"/>
        </a:p>
      </dgm:t>
    </dgm:pt>
    <dgm:pt modelId="{A27D0C25-0B17-4699-A01E-BDF5C7A44069}">
      <dgm:prSet/>
      <dgm:spPr/>
      <dgm:t>
        <a:bodyPr/>
        <a:lstStyle/>
        <a:p>
          <a:r>
            <a:rPr lang="en-GB"/>
            <a:t>Tracking student performance from admissions through to graduation to identify groups who may be affected by differential attainment</a:t>
          </a:r>
          <a:endParaRPr lang="en-US"/>
        </a:p>
      </dgm:t>
    </dgm:pt>
    <dgm:pt modelId="{9E141868-4634-434F-99CC-9FB31B676726}" type="parTrans" cxnId="{9C26F0A9-51A9-4A2E-B776-8AD0E80DBE01}">
      <dgm:prSet/>
      <dgm:spPr/>
      <dgm:t>
        <a:bodyPr/>
        <a:lstStyle/>
        <a:p>
          <a:endParaRPr lang="en-US"/>
        </a:p>
      </dgm:t>
    </dgm:pt>
    <dgm:pt modelId="{E0EA41E1-1B13-45CC-BA1F-48BB5680ADD6}" type="sibTrans" cxnId="{9C26F0A9-51A9-4A2E-B776-8AD0E80DBE01}">
      <dgm:prSet/>
      <dgm:spPr/>
      <dgm:t>
        <a:bodyPr/>
        <a:lstStyle/>
        <a:p>
          <a:endParaRPr lang="en-US"/>
        </a:p>
      </dgm:t>
    </dgm:pt>
    <dgm:pt modelId="{CE6BA43F-EF4D-4A4A-BF96-F1C8216A0FF8}" type="pres">
      <dgm:prSet presAssocID="{F4FA2343-D172-4F4F-B532-DBB0F75F9D70}" presName="linear" presStyleCnt="0">
        <dgm:presLayoutVars>
          <dgm:animLvl val="lvl"/>
          <dgm:resizeHandles val="exact"/>
        </dgm:presLayoutVars>
      </dgm:prSet>
      <dgm:spPr/>
    </dgm:pt>
    <dgm:pt modelId="{68EDD7D1-AE66-4999-9216-58BD692DF060}" type="pres">
      <dgm:prSet presAssocID="{9CCC1D8F-EDF8-4B76-9BCF-DB5804A8474D}" presName="parentText" presStyleLbl="node1" presStyleIdx="0" presStyleCnt="2">
        <dgm:presLayoutVars>
          <dgm:chMax val="0"/>
          <dgm:bulletEnabled val="1"/>
        </dgm:presLayoutVars>
      </dgm:prSet>
      <dgm:spPr/>
    </dgm:pt>
    <dgm:pt modelId="{017CCF4E-B525-439B-9B32-D55E5B0F89AE}" type="pres">
      <dgm:prSet presAssocID="{D33CEC5F-C7A7-4672-8BDE-F9E8C8998E1C}" presName="spacer" presStyleCnt="0"/>
      <dgm:spPr/>
    </dgm:pt>
    <dgm:pt modelId="{03B26FB7-FA0C-445B-A5D2-A358FA641902}" type="pres">
      <dgm:prSet presAssocID="{CE6E52CA-ADB4-4AFA-A8DF-8D6F9C251904}" presName="parentText" presStyleLbl="node1" presStyleIdx="1" presStyleCnt="2">
        <dgm:presLayoutVars>
          <dgm:chMax val="0"/>
          <dgm:bulletEnabled val="1"/>
        </dgm:presLayoutVars>
      </dgm:prSet>
      <dgm:spPr/>
    </dgm:pt>
    <dgm:pt modelId="{2EB02A2C-52F2-4EAE-BD95-11C775832EEA}" type="pres">
      <dgm:prSet presAssocID="{CE6E52CA-ADB4-4AFA-A8DF-8D6F9C251904}" presName="childText" presStyleLbl="revTx" presStyleIdx="0" presStyleCnt="1">
        <dgm:presLayoutVars>
          <dgm:bulletEnabled val="1"/>
        </dgm:presLayoutVars>
      </dgm:prSet>
      <dgm:spPr/>
    </dgm:pt>
  </dgm:ptLst>
  <dgm:cxnLst>
    <dgm:cxn modelId="{F822F90D-DE0D-4F62-AE81-9CA3EAB15199}" srcId="{F4FA2343-D172-4F4F-B532-DBB0F75F9D70}" destId="{CE6E52CA-ADB4-4AFA-A8DF-8D6F9C251904}" srcOrd="1" destOrd="0" parTransId="{88E51C2C-215A-41F7-8D31-E5A945182713}" sibTransId="{614E635C-BFB9-4532-8258-3141B51FAEC4}"/>
    <dgm:cxn modelId="{408BD73A-0773-4C44-BC9A-61F69D38E61D}" type="presOf" srcId="{F4FA2343-D172-4F4F-B532-DBB0F75F9D70}" destId="{CE6BA43F-EF4D-4A4A-BF96-F1C8216A0FF8}" srcOrd="0" destOrd="0" presId="urn:microsoft.com/office/officeart/2005/8/layout/vList2"/>
    <dgm:cxn modelId="{A1DB907E-0052-449E-98FA-7245F7B759DA}" type="presOf" srcId="{CE6E52CA-ADB4-4AFA-A8DF-8D6F9C251904}" destId="{03B26FB7-FA0C-445B-A5D2-A358FA641902}" srcOrd="0" destOrd="0" presId="urn:microsoft.com/office/officeart/2005/8/layout/vList2"/>
    <dgm:cxn modelId="{C7A3AA88-8831-4741-8BB1-84FFCD964059}" srcId="{CE6E52CA-ADB4-4AFA-A8DF-8D6F9C251904}" destId="{EE3B900D-09DC-4C55-84AF-4227162159A8}" srcOrd="0" destOrd="0" parTransId="{785E4AC4-F993-4775-8F74-166FA1780ABA}" sibTransId="{6ADF8F02-2C29-4809-A296-E6767A95D2E9}"/>
    <dgm:cxn modelId="{53169A95-B7A5-42AA-A63D-FF6822A43EA0}" srcId="{F4FA2343-D172-4F4F-B532-DBB0F75F9D70}" destId="{9CCC1D8F-EDF8-4B76-9BCF-DB5804A8474D}" srcOrd="0" destOrd="0" parTransId="{D768FD6E-0006-4E2D-961B-F7BA4CCE77F7}" sibTransId="{D33CEC5F-C7A7-4672-8BDE-F9E8C8998E1C}"/>
    <dgm:cxn modelId="{9C26F0A9-51A9-4A2E-B776-8AD0E80DBE01}" srcId="{CE6E52CA-ADB4-4AFA-A8DF-8D6F9C251904}" destId="{A27D0C25-0B17-4699-A01E-BDF5C7A44069}" srcOrd="1" destOrd="0" parTransId="{9E141868-4634-434F-99CC-9FB31B676726}" sibTransId="{E0EA41E1-1B13-45CC-BA1F-48BB5680ADD6}"/>
    <dgm:cxn modelId="{32F73AC4-B96F-438E-B588-24FF2C45A286}" type="presOf" srcId="{9CCC1D8F-EDF8-4B76-9BCF-DB5804A8474D}" destId="{68EDD7D1-AE66-4999-9216-58BD692DF060}" srcOrd="0" destOrd="0" presId="urn:microsoft.com/office/officeart/2005/8/layout/vList2"/>
    <dgm:cxn modelId="{1403F0D3-A656-4C58-9E18-0E9FF97089CB}" type="presOf" srcId="{EE3B900D-09DC-4C55-84AF-4227162159A8}" destId="{2EB02A2C-52F2-4EAE-BD95-11C775832EEA}" srcOrd="0" destOrd="0" presId="urn:microsoft.com/office/officeart/2005/8/layout/vList2"/>
    <dgm:cxn modelId="{2A9A03F5-6E01-4DB0-9B79-46C9FBF844CF}" type="presOf" srcId="{A27D0C25-0B17-4699-A01E-BDF5C7A44069}" destId="{2EB02A2C-52F2-4EAE-BD95-11C775832EEA}" srcOrd="0" destOrd="1" presId="urn:microsoft.com/office/officeart/2005/8/layout/vList2"/>
    <dgm:cxn modelId="{B3C2A6AB-2075-4794-AB91-343BFADA4BC9}" type="presParOf" srcId="{CE6BA43F-EF4D-4A4A-BF96-F1C8216A0FF8}" destId="{68EDD7D1-AE66-4999-9216-58BD692DF060}" srcOrd="0" destOrd="0" presId="urn:microsoft.com/office/officeart/2005/8/layout/vList2"/>
    <dgm:cxn modelId="{2A9857CB-CCDD-4D48-9749-44F345211B33}" type="presParOf" srcId="{CE6BA43F-EF4D-4A4A-BF96-F1C8216A0FF8}" destId="{017CCF4E-B525-439B-9B32-D55E5B0F89AE}" srcOrd="1" destOrd="0" presId="urn:microsoft.com/office/officeart/2005/8/layout/vList2"/>
    <dgm:cxn modelId="{BDD2329A-0D1E-4C7F-B54C-771524927587}" type="presParOf" srcId="{CE6BA43F-EF4D-4A4A-BF96-F1C8216A0FF8}" destId="{03B26FB7-FA0C-445B-A5D2-A358FA641902}" srcOrd="2" destOrd="0" presId="urn:microsoft.com/office/officeart/2005/8/layout/vList2"/>
    <dgm:cxn modelId="{308A069B-EBC2-407A-A1B7-1F9890C191F3}" type="presParOf" srcId="{CE6BA43F-EF4D-4A4A-BF96-F1C8216A0FF8}" destId="{2EB02A2C-52F2-4EAE-BD95-11C775832EE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1D8280-6257-46C3-8F28-126572A7BD3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1E737B7-B09F-4C06-B100-53DE3CB85F51}">
      <dgm:prSet/>
      <dgm:spPr>
        <a:solidFill>
          <a:schemeClr val="accent6">
            <a:lumMod val="75000"/>
          </a:schemeClr>
        </a:solidFill>
      </dgm:spPr>
      <dgm:t>
        <a:bodyPr/>
        <a:lstStyle/>
        <a:p>
          <a:r>
            <a:rPr lang="en-GB" dirty="0"/>
            <a:t>Saying nothing for fear of saying the wrong thing</a:t>
          </a:r>
          <a:endParaRPr lang="en-US" dirty="0"/>
        </a:p>
      </dgm:t>
    </dgm:pt>
    <dgm:pt modelId="{66021282-32B4-459B-AB06-99DBAC1B4961}" type="parTrans" cxnId="{BFE0BABC-3983-4343-AD65-C07F49EB688A}">
      <dgm:prSet/>
      <dgm:spPr/>
      <dgm:t>
        <a:bodyPr/>
        <a:lstStyle/>
        <a:p>
          <a:endParaRPr lang="en-US"/>
        </a:p>
      </dgm:t>
    </dgm:pt>
    <dgm:pt modelId="{3C81EB46-0D81-4D9C-832E-08D8A04AE954}" type="sibTrans" cxnId="{BFE0BABC-3983-4343-AD65-C07F49EB688A}">
      <dgm:prSet/>
      <dgm:spPr/>
      <dgm:t>
        <a:bodyPr/>
        <a:lstStyle/>
        <a:p>
          <a:endParaRPr lang="en-US"/>
        </a:p>
      </dgm:t>
    </dgm:pt>
    <dgm:pt modelId="{60FB1BAE-554E-4C3A-BB50-F10AA9AD486E}">
      <dgm:prSet/>
      <dgm:spPr/>
      <dgm:t>
        <a:bodyPr/>
        <a:lstStyle/>
        <a:p>
          <a:r>
            <a:rPr lang="en-GB"/>
            <a:t>Time</a:t>
          </a:r>
          <a:endParaRPr lang="en-US"/>
        </a:p>
      </dgm:t>
    </dgm:pt>
    <dgm:pt modelId="{165378CC-A5DC-4C4D-8D05-45BFA189912B}" type="parTrans" cxnId="{CB26D9B4-1759-476A-B883-ED5AFC3AB1CE}">
      <dgm:prSet/>
      <dgm:spPr/>
      <dgm:t>
        <a:bodyPr/>
        <a:lstStyle/>
        <a:p>
          <a:endParaRPr lang="en-US"/>
        </a:p>
      </dgm:t>
    </dgm:pt>
    <dgm:pt modelId="{66F80AF8-F802-40F4-B61C-1BE0426EB6A8}" type="sibTrans" cxnId="{CB26D9B4-1759-476A-B883-ED5AFC3AB1CE}">
      <dgm:prSet/>
      <dgm:spPr/>
      <dgm:t>
        <a:bodyPr/>
        <a:lstStyle/>
        <a:p>
          <a:endParaRPr lang="en-US"/>
        </a:p>
      </dgm:t>
    </dgm:pt>
    <dgm:pt modelId="{9B31067C-48A1-4761-88F1-95352DC2C7C6}">
      <dgm:prSet/>
      <dgm:spPr/>
      <dgm:t>
        <a:bodyPr/>
        <a:lstStyle/>
        <a:p>
          <a:r>
            <a:rPr lang="en-GB"/>
            <a:t>Clinician time</a:t>
          </a:r>
          <a:endParaRPr lang="en-US"/>
        </a:p>
      </dgm:t>
    </dgm:pt>
    <dgm:pt modelId="{AE8110E4-2074-4682-AA2D-94468DD31A98}" type="parTrans" cxnId="{EC02D69A-C199-4017-9874-1D89F706A8AC}">
      <dgm:prSet/>
      <dgm:spPr/>
      <dgm:t>
        <a:bodyPr/>
        <a:lstStyle/>
        <a:p>
          <a:endParaRPr lang="en-US"/>
        </a:p>
      </dgm:t>
    </dgm:pt>
    <dgm:pt modelId="{BBD27AE2-DB6E-4689-BB08-E53F1627EB38}" type="sibTrans" cxnId="{EC02D69A-C199-4017-9874-1D89F706A8AC}">
      <dgm:prSet/>
      <dgm:spPr/>
      <dgm:t>
        <a:bodyPr/>
        <a:lstStyle/>
        <a:p>
          <a:endParaRPr lang="en-US"/>
        </a:p>
      </dgm:t>
    </dgm:pt>
    <dgm:pt modelId="{DA953C9A-EEE8-400D-B708-B58E5AC4762F}">
      <dgm:prSet/>
      <dgm:spPr/>
      <dgm:t>
        <a:bodyPr/>
        <a:lstStyle/>
        <a:p>
          <a:r>
            <a:rPr lang="en-GB"/>
            <a:t>Time student attach to the team</a:t>
          </a:r>
          <a:endParaRPr lang="en-US"/>
        </a:p>
      </dgm:t>
    </dgm:pt>
    <dgm:pt modelId="{816BA8B2-A4AD-40D8-8DC5-36101A4F43C0}" type="parTrans" cxnId="{9FD7A539-345F-40BC-9111-48014867CE8F}">
      <dgm:prSet/>
      <dgm:spPr/>
      <dgm:t>
        <a:bodyPr/>
        <a:lstStyle/>
        <a:p>
          <a:endParaRPr lang="en-US"/>
        </a:p>
      </dgm:t>
    </dgm:pt>
    <dgm:pt modelId="{743C3DB6-C51F-43E3-B600-A6AA49DC7A64}" type="sibTrans" cxnId="{9FD7A539-345F-40BC-9111-48014867CE8F}">
      <dgm:prSet/>
      <dgm:spPr/>
      <dgm:t>
        <a:bodyPr/>
        <a:lstStyle/>
        <a:p>
          <a:endParaRPr lang="en-US"/>
        </a:p>
      </dgm:t>
    </dgm:pt>
    <dgm:pt modelId="{14D7FE29-E6D8-434A-8CC4-7C89BCEB7FD0}">
      <dgm:prSet/>
      <dgm:spPr/>
      <dgm:t>
        <a:bodyPr/>
        <a:lstStyle/>
        <a:p>
          <a:r>
            <a:rPr lang="en-GB"/>
            <a:t>Patients</a:t>
          </a:r>
          <a:endParaRPr lang="en-US"/>
        </a:p>
      </dgm:t>
    </dgm:pt>
    <dgm:pt modelId="{43734182-9466-4E62-A92D-440EC2DBFFFC}" type="parTrans" cxnId="{59296C35-BDEC-4A5C-95F0-54EA4001FCC5}">
      <dgm:prSet/>
      <dgm:spPr/>
      <dgm:t>
        <a:bodyPr/>
        <a:lstStyle/>
        <a:p>
          <a:endParaRPr lang="en-US"/>
        </a:p>
      </dgm:t>
    </dgm:pt>
    <dgm:pt modelId="{5234AC81-0155-47F3-8323-62412FAD0009}" type="sibTrans" cxnId="{59296C35-BDEC-4A5C-95F0-54EA4001FCC5}">
      <dgm:prSet/>
      <dgm:spPr/>
      <dgm:t>
        <a:bodyPr/>
        <a:lstStyle/>
        <a:p>
          <a:endParaRPr lang="en-US"/>
        </a:p>
      </dgm:t>
    </dgm:pt>
    <dgm:pt modelId="{6D81E04A-27E4-451D-81B0-10C08FE2DF7C}" type="pres">
      <dgm:prSet presAssocID="{411D8280-6257-46C3-8F28-126572A7BD37}" presName="linear" presStyleCnt="0">
        <dgm:presLayoutVars>
          <dgm:animLvl val="lvl"/>
          <dgm:resizeHandles val="exact"/>
        </dgm:presLayoutVars>
      </dgm:prSet>
      <dgm:spPr/>
    </dgm:pt>
    <dgm:pt modelId="{5AACD7CC-5855-4338-A310-73444845E6B0}" type="pres">
      <dgm:prSet presAssocID="{61E737B7-B09F-4C06-B100-53DE3CB85F51}" presName="parentText" presStyleLbl="node1" presStyleIdx="0" presStyleCnt="3">
        <dgm:presLayoutVars>
          <dgm:chMax val="0"/>
          <dgm:bulletEnabled val="1"/>
        </dgm:presLayoutVars>
      </dgm:prSet>
      <dgm:spPr/>
    </dgm:pt>
    <dgm:pt modelId="{80245B9D-5252-4D1A-A918-C890508B154B}" type="pres">
      <dgm:prSet presAssocID="{3C81EB46-0D81-4D9C-832E-08D8A04AE954}" presName="spacer" presStyleCnt="0"/>
      <dgm:spPr/>
    </dgm:pt>
    <dgm:pt modelId="{741DE3A0-CB11-4C83-BAFA-E117E36BB927}" type="pres">
      <dgm:prSet presAssocID="{60FB1BAE-554E-4C3A-BB50-F10AA9AD486E}" presName="parentText" presStyleLbl="node1" presStyleIdx="1" presStyleCnt="3">
        <dgm:presLayoutVars>
          <dgm:chMax val="0"/>
          <dgm:bulletEnabled val="1"/>
        </dgm:presLayoutVars>
      </dgm:prSet>
      <dgm:spPr/>
    </dgm:pt>
    <dgm:pt modelId="{B7FA1D75-9659-41F1-A557-0EAAE6044265}" type="pres">
      <dgm:prSet presAssocID="{60FB1BAE-554E-4C3A-BB50-F10AA9AD486E}" presName="childText" presStyleLbl="revTx" presStyleIdx="0" presStyleCnt="1">
        <dgm:presLayoutVars>
          <dgm:bulletEnabled val="1"/>
        </dgm:presLayoutVars>
      </dgm:prSet>
      <dgm:spPr/>
    </dgm:pt>
    <dgm:pt modelId="{DF66824C-6BF7-45A1-9B7B-459878F7A755}" type="pres">
      <dgm:prSet presAssocID="{14D7FE29-E6D8-434A-8CC4-7C89BCEB7FD0}" presName="parentText" presStyleLbl="node1" presStyleIdx="2" presStyleCnt="3">
        <dgm:presLayoutVars>
          <dgm:chMax val="0"/>
          <dgm:bulletEnabled val="1"/>
        </dgm:presLayoutVars>
      </dgm:prSet>
      <dgm:spPr/>
    </dgm:pt>
  </dgm:ptLst>
  <dgm:cxnLst>
    <dgm:cxn modelId="{87CDDC05-8A0F-4730-B893-77E68039A971}" type="presOf" srcId="{14D7FE29-E6D8-434A-8CC4-7C89BCEB7FD0}" destId="{DF66824C-6BF7-45A1-9B7B-459878F7A755}" srcOrd="0" destOrd="0" presId="urn:microsoft.com/office/officeart/2005/8/layout/vList2"/>
    <dgm:cxn modelId="{1929471C-48BC-4522-8C1D-F0F48BB3F529}" type="presOf" srcId="{61E737B7-B09F-4C06-B100-53DE3CB85F51}" destId="{5AACD7CC-5855-4338-A310-73444845E6B0}" srcOrd="0" destOrd="0" presId="urn:microsoft.com/office/officeart/2005/8/layout/vList2"/>
    <dgm:cxn modelId="{59296C35-BDEC-4A5C-95F0-54EA4001FCC5}" srcId="{411D8280-6257-46C3-8F28-126572A7BD37}" destId="{14D7FE29-E6D8-434A-8CC4-7C89BCEB7FD0}" srcOrd="2" destOrd="0" parTransId="{43734182-9466-4E62-A92D-440EC2DBFFFC}" sibTransId="{5234AC81-0155-47F3-8323-62412FAD0009}"/>
    <dgm:cxn modelId="{9FD7A539-345F-40BC-9111-48014867CE8F}" srcId="{60FB1BAE-554E-4C3A-BB50-F10AA9AD486E}" destId="{DA953C9A-EEE8-400D-B708-B58E5AC4762F}" srcOrd="1" destOrd="0" parTransId="{816BA8B2-A4AD-40D8-8DC5-36101A4F43C0}" sibTransId="{743C3DB6-C51F-43E3-B600-A6AA49DC7A64}"/>
    <dgm:cxn modelId="{E441EE3C-485D-4016-B299-6C6E035635E6}" type="presOf" srcId="{DA953C9A-EEE8-400D-B708-B58E5AC4762F}" destId="{B7FA1D75-9659-41F1-A557-0EAAE6044265}" srcOrd="0" destOrd="1" presId="urn:microsoft.com/office/officeart/2005/8/layout/vList2"/>
    <dgm:cxn modelId="{0EEF036A-4662-469F-996B-993E2E4A6BED}" type="presOf" srcId="{9B31067C-48A1-4761-88F1-95352DC2C7C6}" destId="{B7FA1D75-9659-41F1-A557-0EAAE6044265}" srcOrd="0" destOrd="0" presId="urn:microsoft.com/office/officeart/2005/8/layout/vList2"/>
    <dgm:cxn modelId="{1B99F477-6343-47A1-8199-B85691205A4C}" type="presOf" srcId="{60FB1BAE-554E-4C3A-BB50-F10AA9AD486E}" destId="{741DE3A0-CB11-4C83-BAFA-E117E36BB927}" srcOrd="0" destOrd="0" presId="urn:microsoft.com/office/officeart/2005/8/layout/vList2"/>
    <dgm:cxn modelId="{9DDDE586-BC5A-46B7-B062-D267AFA80700}" type="presOf" srcId="{411D8280-6257-46C3-8F28-126572A7BD37}" destId="{6D81E04A-27E4-451D-81B0-10C08FE2DF7C}" srcOrd="0" destOrd="0" presId="urn:microsoft.com/office/officeart/2005/8/layout/vList2"/>
    <dgm:cxn modelId="{EC02D69A-C199-4017-9874-1D89F706A8AC}" srcId="{60FB1BAE-554E-4C3A-BB50-F10AA9AD486E}" destId="{9B31067C-48A1-4761-88F1-95352DC2C7C6}" srcOrd="0" destOrd="0" parTransId="{AE8110E4-2074-4682-AA2D-94468DD31A98}" sibTransId="{BBD27AE2-DB6E-4689-BB08-E53F1627EB38}"/>
    <dgm:cxn modelId="{CB26D9B4-1759-476A-B883-ED5AFC3AB1CE}" srcId="{411D8280-6257-46C3-8F28-126572A7BD37}" destId="{60FB1BAE-554E-4C3A-BB50-F10AA9AD486E}" srcOrd="1" destOrd="0" parTransId="{165378CC-A5DC-4C4D-8D05-45BFA189912B}" sibTransId="{66F80AF8-F802-40F4-B61C-1BE0426EB6A8}"/>
    <dgm:cxn modelId="{BFE0BABC-3983-4343-AD65-C07F49EB688A}" srcId="{411D8280-6257-46C3-8F28-126572A7BD37}" destId="{61E737B7-B09F-4C06-B100-53DE3CB85F51}" srcOrd="0" destOrd="0" parTransId="{66021282-32B4-459B-AB06-99DBAC1B4961}" sibTransId="{3C81EB46-0D81-4D9C-832E-08D8A04AE954}"/>
    <dgm:cxn modelId="{CC454B97-F4CF-46F0-BDC4-8BFCBFB490BB}" type="presParOf" srcId="{6D81E04A-27E4-451D-81B0-10C08FE2DF7C}" destId="{5AACD7CC-5855-4338-A310-73444845E6B0}" srcOrd="0" destOrd="0" presId="urn:microsoft.com/office/officeart/2005/8/layout/vList2"/>
    <dgm:cxn modelId="{3DEED6D2-0F7A-4C26-BE76-7BC689A4D07A}" type="presParOf" srcId="{6D81E04A-27E4-451D-81B0-10C08FE2DF7C}" destId="{80245B9D-5252-4D1A-A918-C890508B154B}" srcOrd="1" destOrd="0" presId="urn:microsoft.com/office/officeart/2005/8/layout/vList2"/>
    <dgm:cxn modelId="{EB3762C7-9C9A-46C9-B834-8783BBD11B16}" type="presParOf" srcId="{6D81E04A-27E4-451D-81B0-10C08FE2DF7C}" destId="{741DE3A0-CB11-4C83-BAFA-E117E36BB927}" srcOrd="2" destOrd="0" presId="urn:microsoft.com/office/officeart/2005/8/layout/vList2"/>
    <dgm:cxn modelId="{3CD5D4FE-51CB-47E7-BBF0-EA6281438AB0}" type="presParOf" srcId="{6D81E04A-27E4-451D-81B0-10C08FE2DF7C}" destId="{B7FA1D75-9659-41F1-A557-0EAAE6044265}" srcOrd="3" destOrd="0" presId="urn:microsoft.com/office/officeart/2005/8/layout/vList2"/>
    <dgm:cxn modelId="{58A183E0-9824-4E08-94C5-A9AA3121F0C8}" type="presParOf" srcId="{6D81E04A-27E4-451D-81B0-10C08FE2DF7C}" destId="{DF66824C-6BF7-45A1-9B7B-459878F7A75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A1EB0-151B-4B39-9B81-8A248DEB294E}">
      <dsp:nvSpPr>
        <dsp:cNvPr id="0" name=""/>
        <dsp:cNvSpPr/>
      </dsp:nvSpPr>
      <dsp:spPr>
        <a:xfrm>
          <a:off x="0" y="0"/>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CBA57-E01E-491F-B284-757412B101EF}">
      <dsp:nvSpPr>
        <dsp:cNvPr id="0" name=""/>
        <dsp:cNvSpPr/>
      </dsp:nvSpPr>
      <dsp:spPr>
        <a:xfrm>
          <a:off x="0" y="0"/>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dirty="0"/>
            <a:t>What is Differential Attainment (DA)?</a:t>
          </a:r>
          <a:endParaRPr lang="en-US" sz="4000" kern="1200" dirty="0"/>
        </a:p>
      </dsp:txBody>
      <dsp:txXfrm>
        <a:off x="0" y="0"/>
        <a:ext cx="6949440" cy="1446659"/>
      </dsp:txXfrm>
    </dsp:sp>
    <dsp:sp modelId="{38E6ABC9-722C-45D3-8F18-3018B9A4F86F}">
      <dsp:nvSpPr>
        <dsp:cNvPr id="0" name=""/>
        <dsp:cNvSpPr/>
      </dsp:nvSpPr>
      <dsp:spPr>
        <a:xfrm>
          <a:off x="0" y="1446659"/>
          <a:ext cx="6949440" cy="0"/>
        </a:xfrm>
        <a:prstGeom prst="line">
          <a:avLst/>
        </a:prstGeom>
        <a:solidFill>
          <a:schemeClr val="accent2">
            <a:hueOff val="-347110"/>
            <a:satOff val="-7210"/>
            <a:lumOff val="-1961"/>
            <a:alphaOff val="0"/>
          </a:schemeClr>
        </a:solidFill>
        <a:ln w="12700" cap="flat" cmpd="sng" algn="ctr">
          <a:solidFill>
            <a:schemeClr val="accent2">
              <a:hueOff val="-347110"/>
              <a:satOff val="-7210"/>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25E2C-6BD8-4E9C-99E0-80CD453E10C3}">
      <dsp:nvSpPr>
        <dsp:cNvPr id="0" name=""/>
        <dsp:cNvSpPr/>
      </dsp:nvSpPr>
      <dsp:spPr>
        <a:xfrm>
          <a:off x="0" y="1446659"/>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dirty="0"/>
            <a:t>What is Cardiff University doing to tackle DA?</a:t>
          </a:r>
          <a:endParaRPr lang="en-US" sz="4000" kern="1200" dirty="0"/>
        </a:p>
      </dsp:txBody>
      <dsp:txXfrm>
        <a:off x="0" y="1446659"/>
        <a:ext cx="6949440" cy="1446659"/>
      </dsp:txXfrm>
    </dsp:sp>
    <dsp:sp modelId="{C6EA0E09-8E54-43E5-A686-89581A088648}">
      <dsp:nvSpPr>
        <dsp:cNvPr id="0" name=""/>
        <dsp:cNvSpPr/>
      </dsp:nvSpPr>
      <dsp:spPr>
        <a:xfrm>
          <a:off x="0" y="2893318"/>
          <a:ext cx="6949440" cy="0"/>
        </a:xfrm>
        <a:prstGeom prst="line">
          <a:avLst/>
        </a:prstGeom>
        <a:solidFill>
          <a:schemeClr val="accent2">
            <a:hueOff val="-694219"/>
            <a:satOff val="-14421"/>
            <a:lumOff val="-3921"/>
            <a:alphaOff val="0"/>
          </a:schemeClr>
        </a:solidFill>
        <a:ln w="12700" cap="flat" cmpd="sng" algn="ctr">
          <a:solidFill>
            <a:schemeClr val="accent2">
              <a:hueOff val="-694219"/>
              <a:satOff val="-14421"/>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436AF-89AB-4428-907A-D8B22BA2562B}">
      <dsp:nvSpPr>
        <dsp:cNvPr id="0" name=""/>
        <dsp:cNvSpPr/>
      </dsp:nvSpPr>
      <dsp:spPr>
        <a:xfrm>
          <a:off x="0" y="2893318"/>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dirty="0"/>
            <a:t>What contributes to DA?</a:t>
          </a:r>
          <a:endParaRPr lang="en-US" sz="4000" kern="1200" dirty="0"/>
        </a:p>
      </dsp:txBody>
      <dsp:txXfrm>
        <a:off x="0" y="2893318"/>
        <a:ext cx="6949440" cy="1446659"/>
      </dsp:txXfrm>
    </dsp:sp>
    <dsp:sp modelId="{3CAA22E4-934F-4346-9D14-D07C5B12B9C8}">
      <dsp:nvSpPr>
        <dsp:cNvPr id="0" name=""/>
        <dsp:cNvSpPr/>
      </dsp:nvSpPr>
      <dsp:spPr>
        <a:xfrm>
          <a:off x="0" y="4339978"/>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9F2EB5-AE26-4DC0-BCF0-5AF6D9D5CEDC}">
      <dsp:nvSpPr>
        <dsp:cNvPr id="0" name=""/>
        <dsp:cNvSpPr/>
      </dsp:nvSpPr>
      <dsp:spPr>
        <a:xfrm>
          <a:off x="0" y="4339978"/>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dirty="0"/>
            <a:t>How does placement experience impact DA?</a:t>
          </a:r>
          <a:endParaRPr lang="en-US" sz="4000" kern="1200" dirty="0"/>
        </a:p>
      </dsp:txBody>
      <dsp:txXfrm>
        <a:off x="0" y="4339978"/>
        <a:ext cx="6949440" cy="1446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C6A0E-5354-46AB-B931-165774D78CD8}">
      <dsp:nvSpPr>
        <dsp:cNvPr id="0" name=""/>
        <dsp:cNvSpPr/>
      </dsp:nvSpPr>
      <dsp:spPr>
        <a:xfrm>
          <a:off x="0" y="32154"/>
          <a:ext cx="10653579"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Misconception that Differential attainment arises from examiners marking certain groups of students down</a:t>
          </a:r>
          <a:endParaRPr lang="en-US" sz="2700" kern="1200"/>
        </a:p>
      </dsp:txBody>
      <dsp:txXfrm>
        <a:off x="52431" y="84585"/>
        <a:ext cx="10548717" cy="969198"/>
      </dsp:txXfrm>
    </dsp:sp>
    <dsp:sp modelId="{3470E73C-6A28-4291-9E4F-956A74729CEC}">
      <dsp:nvSpPr>
        <dsp:cNvPr id="0" name=""/>
        <dsp:cNvSpPr/>
      </dsp:nvSpPr>
      <dsp:spPr>
        <a:xfrm>
          <a:off x="0" y="1183974"/>
          <a:ext cx="10653579"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Research points towards need to improve learning environment for students</a:t>
          </a:r>
          <a:endParaRPr lang="en-US" sz="2700" kern="1200"/>
        </a:p>
      </dsp:txBody>
      <dsp:txXfrm>
        <a:off x="52431" y="1236405"/>
        <a:ext cx="10548717" cy="969198"/>
      </dsp:txXfrm>
    </dsp:sp>
    <dsp:sp modelId="{AE877745-5445-43E0-8394-3266ABFE131D}">
      <dsp:nvSpPr>
        <dsp:cNvPr id="0" name=""/>
        <dsp:cNvSpPr/>
      </dsp:nvSpPr>
      <dsp:spPr>
        <a:xfrm>
          <a:off x="0" y="2335794"/>
          <a:ext cx="10653579"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Interactions between fellow students and teachers affect outcomes</a:t>
          </a:r>
          <a:endParaRPr lang="en-US" sz="2700" kern="1200"/>
        </a:p>
      </dsp:txBody>
      <dsp:txXfrm>
        <a:off x="52431" y="2388225"/>
        <a:ext cx="10548717" cy="969198"/>
      </dsp:txXfrm>
    </dsp:sp>
    <dsp:sp modelId="{00329D48-D1AD-4711-A659-4BD32E380C45}">
      <dsp:nvSpPr>
        <dsp:cNvPr id="0" name=""/>
        <dsp:cNvSpPr/>
      </dsp:nvSpPr>
      <dsp:spPr>
        <a:xfrm>
          <a:off x="0" y="3487614"/>
          <a:ext cx="10653579"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Minority medical students ‘experienced less supportive social and less positive environments</a:t>
          </a:r>
          <a:endParaRPr lang="en-US" sz="2700" kern="1200"/>
        </a:p>
      </dsp:txBody>
      <dsp:txXfrm>
        <a:off x="52431" y="3540045"/>
        <a:ext cx="10548717" cy="969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DD7D1-AE66-4999-9216-58BD692DF060}">
      <dsp:nvSpPr>
        <dsp:cNvPr id="0" name=""/>
        <dsp:cNvSpPr/>
      </dsp:nvSpPr>
      <dsp:spPr>
        <a:xfrm>
          <a:off x="0" y="353969"/>
          <a:ext cx="6949440" cy="9114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Differential Attainment group</a:t>
          </a:r>
          <a:endParaRPr lang="en-US" sz="3800" kern="1200"/>
        </a:p>
      </dsp:txBody>
      <dsp:txXfrm>
        <a:off x="44492" y="398461"/>
        <a:ext cx="6860456" cy="822446"/>
      </dsp:txXfrm>
    </dsp:sp>
    <dsp:sp modelId="{03B26FB7-FA0C-445B-A5D2-A358FA641902}">
      <dsp:nvSpPr>
        <dsp:cNvPr id="0" name=""/>
        <dsp:cNvSpPr/>
      </dsp:nvSpPr>
      <dsp:spPr>
        <a:xfrm>
          <a:off x="0" y="1374839"/>
          <a:ext cx="6949440" cy="911430"/>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Two workstreams</a:t>
          </a:r>
          <a:endParaRPr lang="en-US" sz="3800" kern="1200"/>
        </a:p>
      </dsp:txBody>
      <dsp:txXfrm>
        <a:off x="44492" y="1419331"/>
        <a:ext cx="6860456" cy="822446"/>
      </dsp:txXfrm>
    </dsp:sp>
    <dsp:sp modelId="{2EB02A2C-52F2-4EAE-BD95-11C775832EEA}">
      <dsp:nvSpPr>
        <dsp:cNvPr id="0" name=""/>
        <dsp:cNvSpPr/>
      </dsp:nvSpPr>
      <dsp:spPr>
        <a:xfrm>
          <a:off x="0" y="2286269"/>
          <a:ext cx="6949440" cy="314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645"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GB" sz="3000" kern="1200"/>
            <a:t>Placement experience/ learning environment</a:t>
          </a:r>
          <a:endParaRPr lang="en-US" sz="3000" kern="1200"/>
        </a:p>
        <a:p>
          <a:pPr marL="285750" lvl="1" indent="-285750" algn="l" defTabSz="1333500">
            <a:lnSpc>
              <a:spcPct val="90000"/>
            </a:lnSpc>
            <a:spcBef>
              <a:spcPct val="0"/>
            </a:spcBef>
            <a:spcAft>
              <a:spcPct val="20000"/>
            </a:spcAft>
            <a:buChar char="•"/>
          </a:pPr>
          <a:r>
            <a:rPr lang="en-GB" sz="3000" kern="1200"/>
            <a:t>Tracking student performance from admissions through to graduation to identify groups who may be affected by differential attainment</a:t>
          </a:r>
          <a:endParaRPr lang="en-US" sz="3000" kern="1200"/>
        </a:p>
      </dsp:txBody>
      <dsp:txXfrm>
        <a:off x="0" y="2286269"/>
        <a:ext cx="6949440" cy="31463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CD7CC-5855-4338-A310-73444845E6B0}">
      <dsp:nvSpPr>
        <dsp:cNvPr id="0" name=""/>
        <dsp:cNvSpPr/>
      </dsp:nvSpPr>
      <dsp:spPr>
        <a:xfrm>
          <a:off x="0" y="50016"/>
          <a:ext cx="6949440" cy="151164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t>Saying nothing for fear of saying the wrong thing</a:t>
          </a:r>
          <a:endParaRPr lang="en-US" sz="3800" kern="1200" dirty="0"/>
        </a:p>
      </dsp:txBody>
      <dsp:txXfrm>
        <a:off x="73792" y="123808"/>
        <a:ext cx="6801856" cy="1364056"/>
      </dsp:txXfrm>
    </dsp:sp>
    <dsp:sp modelId="{741DE3A0-CB11-4C83-BAFA-E117E36BB927}">
      <dsp:nvSpPr>
        <dsp:cNvPr id="0" name=""/>
        <dsp:cNvSpPr/>
      </dsp:nvSpPr>
      <dsp:spPr>
        <a:xfrm>
          <a:off x="0" y="1671096"/>
          <a:ext cx="6949440" cy="1511640"/>
        </a:xfrm>
        <a:prstGeom prst="roundRect">
          <a:avLst/>
        </a:prstGeom>
        <a:solidFill>
          <a:schemeClr val="accent5">
            <a:hueOff val="4557164"/>
            <a:satOff val="-2052"/>
            <a:lumOff val="-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Time</a:t>
          </a:r>
          <a:endParaRPr lang="en-US" sz="3800" kern="1200"/>
        </a:p>
      </dsp:txBody>
      <dsp:txXfrm>
        <a:off x="73792" y="1744888"/>
        <a:ext cx="6801856" cy="1364056"/>
      </dsp:txXfrm>
    </dsp:sp>
    <dsp:sp modelId="{B7FA1D75-9659-41F1-A557-0EAAE6044265}">
      <dsp:nvSpPr>
        <dsp:cNvPr id="0" name=""/>
        <dsp:cNvSpPr/>
      </dsp:nvSpPr>
      <dsp:spPr>
        <a:xfrm>
          <a:off x="0" y="3182736"/>
          <a:ext cx="6949440"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645"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GB" sz="3000" kern="1200"/>
            <a:t>Clinician time</a:t>
          </a:r>
          <a:endParaRPr lang="en-US" sz="3000" kern="1200"/>
        </a:p>
        <a:p>
          <a:pPr marL="285750" lvl="1" indent="-285750" algn="l" defTabSz="1333500">
            <a:lnSpc>
              <a:spcPct val="90000"/>
            </a:lnSpc>
            <a:spcBef>
              <a:spcPct val="0"/>
            </a:spcBef>
            <a:spcAft>
              <a:spcPct val="20000"/>
            </a:spcAft>
            <a:buChar char="•"/>
          </a:pPr>
          <a:r>
            <a:rPr lang="en-GB" sz="3000" kern="1200"/>
            <a:t>Time student attach to the team</a:t>
          </a:r>
          <a:endParaRPr lang="en-US" sz="3000" kern="1200"/>
        </a:p>
      </dsp:txBody>
      <dsp:txXfrm>
        <a:off x="0" y="3182736"/>
        <a:ext cx="6949440" cy="1042245"/>
      </dsp:txXfrm>
    </dsp:sp>
    <dsp:sp modelId="{DF66824C-6BF7-45A1-9B7B-459878F7A755}">
      <dsp:nvSpPr>
        <dsp:cNvPr id="0" name=""/>
        <dsp:cNvSpPr/>
      </dsp:nvSpPr>
      <dsp:spPr>
        <a:xfrm>
          <a:off x="0" y="4224981"/>
          <a:ext cx="6949440" cy="1511640"/>
        </a:xfrm>
        <a:prstGeom prst="roundRect">
          <a:avLst/>
        </a:prstGeom>
        <a:solidFill>
          <a:schemeClr val="accent5">
            <a:hueOff val="9114327"/>
            <a:satOff val="-410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Patients</a:t>
          </a:r>
          <a:endParaRPr lang="en-US" sz="3800" kern="1200"/>
        </a:p>
      </dsp:txBody>
      <dsp:txXfrm>
        <a:off x="73792" y="4298773"/>
        <a:ext cx="6801856" cy="13640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D6B7B-4699-4752-AC05-C8B50B4D776E}" type="datetimeFigureOut">
              <a:rPr lang="en-GB" smtClean="0"/>
              <a:t>10/04/2025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4F1DFD-7513-4E6C-858A-95130FADE597}" type="slidenum">
              <a:rPr lang="en-GB" smtClean="0"/>
              <a:t>‹#›</a:t>
            </a:fld>
            <a:endParaRPr lang="en-GB"/>
          </a:p>
        </p:txBody>
      </p:sp>
    </p:spTree>
    <p:extLst>
      <p:ext uri="{BB962C8B-B14F-4D97-AF65-F5344CB8AC3E}">
        <p14:creationId xmlns:p14="http://schemas.microsoft.com/office/powerpoint/2010/main" val="1563854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74F1DFD-7513-4E6C-858A-95130FADE597}" type="slidenum">
              <a:rPr lang="en-GB" smtClean="0"/>
              <a:t>2</a:t>
            </a:fld>
            <a:endParaRPr lang="en-GB"/>
          </a:p>
        </p:txBody>
      </p:sp>
    </p:spTree>
    <p:extLst>
      <p:ext uri="{BB962C8B-B14F-4D97-AF65-F5344CB8AC3E}">
        <p14:creationId xmlns:p14="http://schemas.microsoft.com/office/powerpoint/2010/main" val="266754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What is Differential Attainment</a:t>
            </a:r>
            <a:endParaRPr lang="en-US" sz="1200" b="1" i="0" dirty="0">
              <a:effectLst/>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effectLst/>
                <a:latin typeface="Calibri" panose="020F0502020204030204" pitchFamily="34" charset="0"/>
                <a:ea typeface="Times New Roman" panose="02020603050405020304" pitchFamily="18" charset="0"/>
                <a:cs typeface="Calibri" panose="020F0502020204030204" pitchFamily="34" charset="0"/>
              </a:rPr>
              <a:t>Differential attainment is defined by the GMC as a ‘gap between attainment levels across different groups of doctors and amongst other professions.‘ It’s accepted that differences based on individuals is ‘expected and appropriate’ however, differences based on factors unchangeable by an individual such as race, age, gender or ethnicity is unfair.’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What is Cardiff University doing to tackle DA</a:t>
            </a:r>
            <a:endParaRPr lang="en-US" sz="1200" b="1" i="0" dirty="0">
              <a:effectLst/>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effectLst/>
                <a:latin typeface="Calibri" panose="020F0502020204030204" pitchFamily="34" charset="0"/>
                <a:ea typeface="Times New Roman" panose="02020603050405020304" pitchFamily="18" charset="0"/>
                <a:cs typeface="Calibri" panose="020F0502020204030204" pitchFamily="34" charset="0"/>
              </a:rPr>
              <a:t>The Racial Harassment Charter for Medical Schools by the BMA alongside the GMC has created clear standards in which medical schools should ensure that medical education is equal inclusive and diverse. Cardiff University along with 40 other medical schools have signed and committed to this charter to tackle racial harassment and embed EDI Values through the medical school system. This is to change a culture that has previously dismissed and marginalised minority groups. (2)</a:t>
            </a:r>
            <a:endParaRPr lang="en-GB" sz="12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dirty="0">
              <a:effectLst/>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effectLst/>
                <a:latin typeface="Calibri" panose="020F0502020204030204" pitchFamily="34" charset="0"/>
                <a:ea typeface="Times New Roman" panose="02020603050405020304" pitchFamily="18" charset="0"/>
                <a:cs typeface="Calibri" panose="020F0502020204030204" pitchFamily="34" charset="0"/>
              </a:rPr>
              <a:t>CU has been awarded the Bronze Race Equality Charter mark where we have made a commitment to address the attainment gap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74F1DFD-7513-4E6C-858A-95130FADE597}" type="slidenum">
              <a:rPr lang="en-GB" smtClean="0"/>
              <a:t>3</a:t>
            </a:fld>
            <a:endParaRPr lang="en-GB"/>
          </a:p>
        </p:txBody>
      </p:sp>
    </p:spTree>
    <p:extLst>
      <p:ext uri="{BB962C8B-B14F-4D97-AF65-F5344CB8AC3E}">
        <p14:creationId xmlns:p14="http://schemas.microsoft.com/office/powerpoint/2010/main" val="377117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t>How does placement experience impact</a:t>
            </a:r>
            <a:endParaRPr lang="en-GB" sz="18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effectLst/>
                <a:latin typeface="Calibri" panose="020F0502020204030204" pitchFamily="34" charset="0"/>
                <a:ea typeface="Times New Roman" panose="02020603050405020304" pitchFamily="18" charset="0"/>
                <a:cs typeface="Times New Roman" panose="02020603050405020304" pitchFamily="18" charset="0"/>
              </a:rPr>
              <a:t>Engagement in 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effectLst/>
                <a:latin typeface="Calibri" panose="020F0502020204030204" pitchFamily="34" charset="0"/>
                <a:ea typeface="Times New Roman" panose="02020603050405020304" pitchFamily="18" charset="0"/>
                <a:cs typeface="Times New Roman" panose="02020603050405020304" pitchFamily="18" charset="0"/>
              </a:rPr>
              <a:t>Willingness to make mistakes </a:t>
            </a:r>
          </a:p>
          <a:p>
            <a:endParaRPr lang="en-GB" dirty="0"/>
          </a:p>
        </p:txBody>
      </p:sp>
      <p:sp>
        <p:nvSpPr>
          <p:cNvPr id="4" name="Slide Number Placeholder 3"/>
          <p:cNvSpPr>
            <a:spLocks noGrp="1"/>
          </p:cNvSpPr>
          <p:nvPr>
            <p:ph type="sldNum" sz="quarter" idx="5"/>
          </p:nvPr>
        </p:nvSpPr>
        <p:spPr/>
        <p:txBody>
          <a:bodyPr/>
          <a:lstStyle/>
          <a:p>
            <a:fld id="{C74F1DFD-7513-4E6C-858A-95130FADE597}" type="slidenum">
              <a:rPr lang="en-GB" smtClean="0"/>
              <a:t>4</a:t>
            </a:fld>
            <a:endParaRPr lang="en-GB"/>
          </a:p>
        </p:txBody>
      </p:sp>
    </p:spTree>
    <p:extLst>
      <p:ext uri="{BB962C8B-B14F-4D97-AF65-F5344CB8AC3E}">
        <p14:creationId xmlns:p14="http://schemas.microsoft.com/office/powerpoint/2010/main" val="241301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t>What contributes to 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effectLst/>
                <a:latin typeface="Calibri" panose="020F0502020204030204" pitchFamily="34" charset="0"/>
                <a:ea typeface="Times New Roman" panose="02020603050405020304" pitchFamily="18" charset="0"/>
                <a:cs typeface="Times New Roman" panose="02020603050405020304" pitchFamily="18" charset="0"/>
              </a:rPr>
              <a:t>Discrimination direct and indirect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effectLst/>
                <a:latin typeface="Calibri" panose="020F0502020204030204" pitchFamily="34" charset="0"/>
                <a:ea typeface="Times New Roman" panose="02020603050405020304" pitchFamily="18" charset="0"/>
                <a:cs typeface="Times New Roman" panose="02020603050405020304" pitchFamily="18" charset="0"/>
              </a:rPr>
              <a:t>Biases conscious and unconscious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effectLst/>
                <a:latin typeface="Calibri" panose="020F0502020204030204" pitchFamily="34" charset="0"/>
                <a:ea typeface="Times New Roman" panose="02020603050405020304" pitchFamily="18" charset="0"/>
                <a:cs typeface="Times New Roman" panose="02020603050405020304" pitchFamily="18" charset="0"/>
              </a:rPr>
              <a:t>Social interactions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effectLst/>
                <a:latin typeface="Calibri" panose="020F0502020204030204" pitchFamily="34" charset="0"/>
                <a:ea typeface="Times New Roman" panose="02020603050405020304" pitchFamily="18" charset="0"/>
                <a:cs typeface="Times New Roman" panose="02020603050405020304" pitchFamily="18" charset="0"/>
              </a:rPr>
              <a:t>Inclusive curricula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effectLst/>
                <a:latin typeface="Calibri" panose="020F0502020204030204" pitchFamily="34" charset="0"/>
                <a:ea typeface="Times New Roman" panose="02020603050405020304" pitchFamily="18" charset="0"/>
                <a:cs typeface="Times New Roman" panose="02020603050405020304" pitchFamily="18" charset="0"/>
              </a:rPr>
              <a:t>Able to be authentic self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dirty="0">
                <a:effectLst/>
                <a:latin typeface="Calibri" panose="020F0502020204030204" pitchFamily="34" charset="0"/>
                <a:ea typeface="Times New Roman" panose="02020603050405020304" pitchFamily="18" charset="0"/>
                <a:cs typeface="Times New Roman" panose="02020603050405020304" pitchFamily="18" charset="0"/>
              </a:rPr>
              <a:t>All these culminate in a Sense of belonging</a:t>
            </a:r>
          </a:p>
          <a:p>
            <a:endParaRPr lang="en-GB" dirty="0"/>
          </a:p>
        </p:txBody>
      </p:sp>
      <p:sp>
        <p:nvSpPr>
          <p:cNvPr id="4" name="Slide Number Placeholder 3"/>
          <p:cNvSpPr>
            <a:spLocks noGrp="1"/>
          </p:cNvSpPr>
          <p:nvPr>
            <p:ph type="sldNum" sz="quarter" idx="5"/>
          </p:nvPr>
        </p:nvSpPr>
        <p:spPr/>
        <p:txBody>
          <a:bodyPr/>
          <a:lstStyle/>
          <a:p>
            <a:fld id="{C74F1DFD-7513-4E6C-858A-95130FADE597}" type="slidenum">
              <a:rPr lang="en-GB" smtClean="0"/>
              <a:t>5</a:t>
            </a:fld>
            <a:endParaRPr lang="en-GB"/>
          </a:p>
        </p:txBody>
      </p:sp>
    </p:spTree>
    <p:extLst>
      <p:ext uri="{BB962C8B-B14F-4D97-AF65-F5344CB8AC3E}">
        <p14:creationId xmlns:p14="http://schemas.microsoft.com/office/powerpoint/2010/main" val="108234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University level 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a:t>Report and Support: </a:t>
            </a:r>
            <a:r>
              <a:rPr lang="en-GB" sz="1800" i="1" dirty="0">
                <a:solidFill>
                  <a:srgbClr val="000000"/>
                </a:solidFill>
                <a:effectLst/>
                <a:latin typeface="Calibri" panose="020F0502020204030204" pitchFamily="34" charset="0"/>
                <a:ea typeface="Times New Roman" panose="02020603050405020304" pitchFamily="18" charset="0"/>
              </a:rPr>
              <a:t>Auditing of the complaints process – There’s a need for reassurance that complaints due to negligent behaviour and harassment is being delt accordingly with a 0-tolerance attitude to protect students learning environments and outcomes of complaints are being shared with students. -  raising awareness on how to report issues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1" i="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i="0" dirty="0">
                <a:solidFill>
                  <a:srgbClr val="000000"/>
                </a:solidFill>
                <a:effectLst/>
                <a:latin typeface="Calibri" panose="020F0502020204030204" pitchFamily="34" charset="0"/>
                <a:ea typeface="Times New Roman" panose="02020603050405020304" pitchFamily="18" charset="0"/>
              </a:rPr>
              <a:t>C4ME level 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dirty="0">
                <a:solidFill>
                  <a:srgbClr val="000000"/>
                </a:solidFill>
                <a:effectLst/>
                <a:latin typeface="Calibri" panose="020F0502020204030204" pitchFamily="34" charset="0"/>
                <a:ea typeface="Times New Roman" panose="02020603050405020304" pitchFamily="18" charset="0"/>
              </a:rPr>
              <a:t>Improving communication between HUBs and wards – staff on wards need to be aware of students and what they’re expected to achieve on placement, so we are maximising learning opportunities.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dirty="0">
                <a:solidFill>
                  <a:srgbClr val="000000"/>
                </a:solidFill>
                <a:effectLst/>
                <a:latin typeface="Calibri" panose="020F0502020204030204" pitchFamily="34" charset="0"/>
                <a:ea typeface="Times New Roman" panose="02020603050405020304" pitchFamily="18" charset="0"/>
              </a:rPr>
              <a:t>Need to understand and investigate the facilities for religious students.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dirty="0">
                <a:solidFill>
                  <a:srgbClr val="000000"/>
                </a:solidFill>
                <a:effectLst/>
                <a:latin typeface="Calibri" panose="020F0502020204030204" pitchFamily="34" charset="0"/>
                <a:ea typeface="Times New Roman" panose="02020603050405020304" pitchFamily="18" charset="0"/>
              </a:rPr>
              <a:t>Phase 1 not teaching between 1pm and 2pm on Friday’s</a:t>
            </a:r>
            <a:endParaRPr lang="en-GB" sz="1800" i="1" dirty="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i="1" dirty="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i="1"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74F1DFD-7513-4E6C-858A-95130FADE597}" type="slidenum">
              <a:rPr lang="en-GB" smtClean="0"/>
              <a:t>6</a:t>
            </a:fld>
            <a:endParaRPr lang="en-GB"/>
          </a:p>
        </p:txBody>
      </p:sp>
    </p:spTree>
    <p:extLst>
      <p:ext uri="{BB962C8B-B14F-4D97-AF65-F5344CB8AC3E}">
        <p14:creationId xmlns:p14="http://schemas.microsoft.com/office/powerpoint/2010/main" val="969119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4/10/2025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6883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4/10/2025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5141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4/10/2025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7049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4/10/2025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1002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4/10/2025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5582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4/10/2025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741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4/10/2025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5733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4/10/2025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443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4/10/2025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0494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4/10/2025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1523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4/10/2025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861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4/10/2025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524459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tephensBL@cardiff.ac.uk"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mailto:patels2@cardiff.ac.uk"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5473D2-DD46-DFAF-84EC-264D6CE58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FDF81B-04D9-3722-16BB-5E3E2A481C3A}"/>
              </a:ext>
            </a:extLst>
          </p:cNvPr>
          <p:cNvSpPr>
            <a:spLocks noGrp="1"/>
          </p:cNvSpPr>
          <p:nvPr>
            <p:ph type="ctrTitle"/>
          </p:nvPr>
        </p:nvSpPr>
        <p:spPr>
          <a:xfrm>
            <a:off x="7843394" y="1585762"/>
            <a:ext cx="4085370" cy="2811737"/>
          </a:xfrm>
        </p:spPr>
        <p:txBody>
          <a:bodyPr>
            <a:normAutofit/>
          </a:bodyPr>
          <a:lstStyle/>
          <a:p>
            <a:pPr algn="l"/>
            <a:r>
              <a:rPr lang="en-US" sz="4400" dirty="0"/>
              <a:t>Differential Attainment in Medical Students</a:t>
            </a:r>
            <a:endParaRPr lang="en-GB" sz="4400" dirty="0"/>
          </a:p>
        </p:txBody>
      </p:sp>
      <p:sp>
        <p:nvSpPr>
          <p:cNvPr id="3" name="Subtitle 2">
            <a:extLst>
              <a:ext uri="{FF2B5EF4-FFF2-40B4-BE49-F238E27FC236}">
                <a16:creationId xmlns:a16="http://schemas.microsoft.com/office/drawing/2014/main" id="{60E85875-BC7E-38C9-021B-3E9EF69308DC}"/>
              </a:ext>
            </a:extLst>
          </p:cNvPr>
          <p:cNvSpPr>
            <a:spLocks noGrp="1"/>
          </p:cNvSpPr>
          <p:nvPr>
            <p:ph type="subTitle" idx="1"/>
          </p:nvPr>
        </p:nvSpPr>
        <p:spPr>
          <a:xfrm>
            <a:off x="7843395" y="4524046"/>
            <a:ext cx="3788766" cy="1319951"/>
          </a:xfrm>
        </p:spPr>
        <p:txBody>
          <a:bodyPr>
            <a:normAutofit/>
          </a:bodyPr>
          <a:lstStyle/>
          <a:p>
            <a:pPr algn="l">
              <a:lnSpc>
                <a:spcPct val="110000"/>
              </a:lnSpc>
            </a:pPr>
            <a:r>
              <a:rPr lang="en-GB" sz="1500"/>
              <a:t>Dr Sarju Patel and Dr Bethan Stephens</a:t>
            </a:r>
            <a:endParaRPr lang="en-GB" sz="1500" dirty="0"/>
          </a:p>
          <a:p>
            <a:pPr algn="l">
              <a:lnSpc>
                <a:spcPct val="110000"/>
              </a:lnSpc>
            </a:pPr>
            <a:r>
              <a:rPr lang="en-GB" sz="1500" dirty="0"/>
              <a:t>On behalf of the differential attainment working group </a:t>
            </a:r>
          </a:p>
        </p:txBody>
      </p:sp>
      <p:pic>
        <p:nvPicPr>
          <p:cNvPr id="4" name="Picture 3" descr="Chess pawn with a shadow of a king">
            <a:extLst>
              <a:ext uri="{FF2B5EF4-FFF2-40B4-BE49-F238E27FC236}">
                <a16:creationId xmlns:a16="http://schemas.microsoft.com/office/drawing/2014/main" id="{2B81AFBF-0C35-C0F9-7A5D-871743460B73}"/>
              </a:ext>
            </a:extLst>
          </p:cNvPr>
          <p:cNvPicPr>
            <a:picLocks noChangeAspect="1"/>
          </p:cNvPicPr>
          <p:nvPr/>
        </p:nvPicPr>
        <p:blipFill>
          <a:blip r:embed="rId2"/>
          <a:srcRect l="21401" r="1784"/>
          <a:stretch/>
        </p:blipFill>
        <p:spPr>
          <a:xfrm>
            <a:off x="2" y="10"/>
            <a:ext cx="7367752" cy="6857990"/>
          </a:xfrm>
          <a:prstGeom prst="rect">
            <a:avLst/>
          </a:prstGeom>
        </p:spPr>
      </p:pic>
    </p:spTree>
    <p:extLst>
      <p:ext uri="{BB962C8B-B14F-4D97-AF65-F5344CB8AC3E}">
        <p14:creationId xmlns:p14="http://schemas.microsoft.com/office/powerpoint/2010/main" val="75283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DA9942F-A18C-9E9D-BF08-9291C54E1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4AE0631-741E-6942-6623-BA37167A063F}"/>
              </a:ext>
            </a:extLst>
          </p:cNvPr>
          <p:cNvSpPr>
            <a:spLocks noGrp="1"/>
          </p:cNvSpPr>
          <p:nvPr>
            <p:ph type="title"/>
          </p:nvPr>
        </p:nvSpPr>
        <p:spPr>
          <a:xfrm>
            <a:off x="2809809" y="353681"/>
            <a:ext cx="6572382" cy="974310"/>
          </a:xfrm>
        </p:spPr>
        <p:txBody>
          <a:bodyPr vert="horz" lIns="91440" tIns="45720" rIns="91440" bIns="45720" rtlCol="0" anchor="b">
            <a:normAutofit/>
          </a:bodyPr>
          <a:lstStyle/>
          <a:p>
            <a:pPr algn="ctr"/>
            <a:r>
              <a:rPr lang="en-US" sz="3100"/>
              <a:t>Do you have any positive experiences you can share</a:t>
            </a:r>
          </a:p>
        </p:txBody>
      </p:sp>
      <p:pic>
        <p:nvPicPr>
          <p:cNvPr id="8" name="Graphic 7" descr="CRM Customer Insights App">
            <a:extLst>
              <a:ext uri="{FF2B5EF4-FFF2-40B4-BE49-F238E27FC236}">
                <a16:creationId xmlns:a16="http://schemas.microsoft.com/office/drawing/2014/main" id="{598778CA-200D-CF96-C51F-8695AC492D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30769" y="1429352"/>
            <a:ext cx="4330461" cy="4330461"/>
          </a:xfrm>
          <a:prstGeom prst="rect">
            <a:avLst/>
          </a:prstGeom>
        </p:spPr>
      </p:pic>
    </p:spTree>
    <p:extLst>
      <p:ext uri="{BB962C8B-B14F-4D97-AF65-F5344CB8AC3E}">
        <p14:creationId xmlns:p14="http://schemas.microsoft.com/office/powerpoint/2010/main" val="87577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6" name="Picture 5" descr="Close up image of hands applauding">
            <a:extLst>
              <a:ext uri="{FF2B5EF4-FFF2-40B4-BE49-F238E27FC236}">
                <a16:creationId xmlns:a16="http://schemas.microsoft.com/office/drawing/2014/main" id="{9FF0E34C-6892-6D1B-32EF-C96DFA1E049E}"/>
              </a:ext>
            </a:extLst>
          </p:cNvPr>
          <p:cNvPicPr>
            <a:picLocks noChangeAspect="1"/>
          </p:cNvPicPr>
          <p:nvPr/>
        </p:nvPicPr>
        <p:blipFill>
          <a:blip r:embed="rId2">
            <a:alphaModFix amt="62000"/>
          </a:blip>
          <a:srcRect t="596" b="15134"/>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4" name="Title 1">
            <a:extLst>
              <a:ext uri="{FF2B5EF4-FFF2-40B4-BE49-F238E27FC236}">
                <a16:creationId xmlns:a16="http://schemas.microsoft.com/office/drawing/2014/main" id="{1192C294-FE40-0CD0-8343-F232351D4CED}"/>
              </a:ext>
            </a:extLst>
          </p:cNvPr>
          <p:cNvSpPr>
            <a:spLocks noGrp="1"/>
          </p:cNvSpPr>
          <p:nvPr>
            <p:ph type="title"/>
          </p:nvPr>
        </p:nvSpPr>
        <p:spPr>
          <a:xfrm>
            <a:off x="286506" y="603315"/>
            <a:ext cx="5649211" cy="3685731"/>
          </a:xfrm>
        </p:spPr>
        <p:txBody>
          <a:bodyPr vert="horz" lIns="91440" tIns="45720" rIns="91440" bIns="45720" rtlCol="0" anchor="t">
            <a:normAutofit/>
          </a:bodyPr>
          <a:lstStyle/>
          <a:p>
            <a:r>
              <a:rPr lang="en-US" sz="6600"/>
              <a:t>Thank you for listening</a:t>
            </a:r>
          </a:p>
        </p:txBody>
      </p:sp>
      <p:sp>
        <p:nvSpPr>
          <p:cNvPr id="14" name="Frame 13">
            <a:extLst>
              <a:ext uri="{FF2B5EF4-FFF2-40B4-BE49-F238E27FC236}">
                <a16:creationId xmlns:a16="http://schemas.microsoft.com/office/drawing/2014/main" id="{060123A9-B0F8-BA4B-9C41-F1FCAB03E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22224" y="188537"/>
            <a:ext cx="5683270" cy="6264464"/>
          </a:xfrm>
          <a:prstGeom prst="frame">
            <a:avLst>
              <a:gd name="adj1" fmla="val 8000"/>
            </a:avLst>
          </a:prstGeom>
          <a:solidFill>
            <a:schemeClr val="accent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41E57098-F0C7-8EDF-469A-2D03E753D0D7}"/>
              </a:ext>
            </a:extLst>
          </p:cNvPr>
          <p:cNvSpPr txBox="1"/>
          <p:nvPr/>
        </p:nvSpPr>
        <p:spPr>
          <a:xfrm>
            <a:off x="7756670" y="1430517"/>
            <a:ext cx="3190297" cy="2031325"/>
          </a:xfrm>
          <a:prstGeom prst="rect">
            <a:avLst/>
          </a:prstGeom>
          <a:noFill/>
        </p:spPr>
        <p:txBody>
          <a:bodyPr wrap="none" rtlCol="0">
            <a:spAutoFit/>
          </a:bodyPr>
          <a:lstStyle/>
          <a:p>
            <a:r>
              <a:rPr lang="en-GB" b="1" dirty="0"/>
              <a:t>Dr Bethan Stephens </a:t>
            </a:r>
          </a:p>
          <a:p>
            <a:r>
              <a:rPr lang="en-GB" b="1" dirty="0">
                <a:hlinkClick r:id="rId3">
                  <a:extLst>
                    <a:ext uri="{A12FA001-AC4F-418D-AE19-62706E023703}">
                      <ahyp:hlinkClr xmlns:ahyp="http://schemas.microsoft.com/office/drawing/2018/hyperlinkcolor" val="tx"/>
                    </a:ext>
                  </a:extLst>
                </a:hlinkClick>
              </a:rPr>
              <a:t>StephensBL@cardiff.ac.uk</a:t>
            </a:r>
            <a:endParaRPr lang="en-GB" b="1" dirty="0"/>
          </a:p>
          <a:p>
            <a:endParaRPr lang="en-GB" b="1" dirty="0"/>
          </a:p>
          <a:p>
            <a:endParaRPr lang="en-GB" b="1" dirty="0"/>
          </a:p>
          <a:p>
            <a:r>
              <a:rPr lang="en-GB" b="1" dirty="0"/>
              <a:t>Dr Sarju Patel</a:t>
            </a:r>
          </a:p>
          <a:p>
            <a:r>
              <a:rPr lang="en-GB" b="1" dirty="0">
                <a:hlinkClick r:id="rId4">
                  <a:extLst>
                    <a:ext uri="{A12FA001-AC4F-418D-AE19-62706E023703}">
                      <ahyp:hlinkClr xmlns:ahyp="http://schemas.microsoft.com/office/drawing/2018/hyperlinkcolor" val="tx"/>
                    </a:ext>
                  </a:extLst>
                </a:hlinkClick>
              </a:rPr>
              <a:t>patels2@cardiff.ac.uk</a:t>
            </a:r>
            <a:endParaRPr lang="en-GB" b="1" dirty="0"/>
          </a:p>
          <a:p>
            <a:endParaRPr lang="en-GB" dirty="0">
              <a:solidFill>
                <a:schemeClr val="accent2">
                  <a:lumMod val="75000"/>
                </a:schemeClr>
              </a:solidFill>
            </a:endParaRPr>
          </a:p>
        </p:txBody>
      </p:sp>
    </p:spTree>
    <p:extLst>
      <p:ext uri="{BB962C8B-B14F-4D97-AF65-F5344CB8AC3E}">
        <p14:creationId xmlns:p14="http://schemas.microsoft.com/office/powerpoint/2010/main" val="39054618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4CD888-5234-4CAA-942A-1B57F9DCFDBC}"/>
              </a:ext>
            </a:extLst>
          </p:cNvPr>
          <p:cNvSpPr>
            <a:spLocks noGrp="1"/>
          </p:cNvSpPr>
          <p:nvPr>
            <p:ph type="title"/>
          </p:nvPr>
        </p:nvSpPr>
        <p:spPr>
          <a:xfrm>
            <a:off x="612649" y="548638"/>
            <a:ext cx="3493008" cy="5788152"/>
          </a:xfrm>
        </p:spPr>
        <p:txBody>
          <a:bodyPr anchor="ctr">
            <a:normAutofit/>
          </a:bodyPr>
          <a:lstStyle/>
          <a:p>
            <a:r>
              <a:rPr lang="en-GB" sz="4000"/>
              <a:t>Session Overview</a:t>
            </a:r>
          </a:p>
        </p:txBody>
      </p:sp>
      <p:graphicFrame>
        <p:nvGraphicFramePr>
          <p:cNvPr id="12" name="Content Placeholder 2">
            <a:extLst>
              <a:ext uri="{FF2B5EF4-FFF2-40B4-BE49-F238E27FC236}">
                <a16:creationId xmlns:a16="http://schemas.microsoft.com/office/drawing/2014/main" id="{9A4E7169-0D88-AC96-E14E-78BFF5C9CC86}"/>
              </a:ext>
            </a:extLst>
          </p:cNvPr>
          <p:cNvGraphicFramePr>
            <a:graphicFrameLocks noGrp="1"/>
          </p:cNvGraphicFramePr>
          <p:nvPr>
            <p:ph idx="1"/>
            <p:extLst>
              <p:ext uri="{D42A27DB-BD31-4B8C-83A1-F6EECF244321}">
                <p14:modId xmlns:p14="http://schemas.microsoft.com/office/powerpoint/2010/main" val="1113747581"/>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477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35D07-F3BF-D9DB-458A-E269D8838BA5}"/>
              </a:ext>
            </a:extLst>
          </p:cNvPr>
          <p:cNvSpPr>
            <a:spLocks noGrp="1"/>
          </p:cNvSpPr>
          <p:nvPr>
            <p:ph type="title"/>
          </p:nvPr>
        </p:nvSpPr>
        <p:spPr>
          <a:xfrm>
            <a:off x="7123015" y="603504"/>
            <a:ext cx="4361689" cy="1527048"/>
          </a:xfrm>
        </p:spPr>
        <p:txBody>
          <a:bodyPr anchor="b">
            <a:normAutofit/>
          </a:bodyPr>
          <a:lstStyle/>
          <a:p>
            <a:r>
              <a:rPr lang="en-GB" dirty="0"/>
              <a:t>Differential Attainment</a:t>
            </a:r>
          </a:p>
        </p:txBody>
      </p:sp>
      <p:pic>
        <p:nvPicPr>
          <p:cNvPr id="5" name="Picture 4" descr="Colorful carved figures of humans">
            <a:extLst>
              <a:ext uri="{FF2B5EF4-FFF2-40B4-BE49-F238E27FC236}">
                <a16:creationId xmlns:a16="http://schemas.microsoft.com/office/drawing/2014/main" id="{5998CCB1-8E67-2FDE-3779-8230CFCD38DD}"/>
              </a:ext>
            </a:extLst>
          </p:cNvPr>
          <p:cNvPicPr>
            <a:picLocks noChangeAspect="1"/>
          </p:cNvPicPr>
          <p:nvPr/>
        </p:nvPicPr>
        <p:blipFill>
          <a:blip r:embed="rId3"/>
          <a:srcRect l="17009" r="16776" b="-1"/>
          <a:stretch/>
        </p:blipFill>
        <p:spPr>
          <a:xfrm>
            <a:off x="1" y="10"/>
            <a:ext cx="6373368" cy="6857990"/>
          </a:xfrm>
          <a:prstGeom prst="rect">
            <a:avLst/>
          </a:prstGeom>
        </p:spPr>
      </p:pic>
      <p:sp>
        <p:nvSpPr>
          <p:cNvPr id="3" name="Content Placeholder 2">
            <a:extLst>
              <a:ext uri="{FF2B5EF4-FFF2-40B4-BE49-F238E27FC236}">
                <a16:creationId xmlns:a16="http://schemas.microsoft.com/office/drawing/2014/main" id="{7F3ECCE5-09E2-13FA-4F7E-9584FD24761B}"/>
              </a:ext>
            </a:extLst>
          </p:cNvPr>
          <p:cNvSpPr>
            <a:spLocks noGrp="1"/>
          </p:cNvSpPr>
          <p:nvPr>
            <p:ph idx="1"/>
          </p:nvPr>
        </p:nvSpPr>
        <p:spPr>
          <a:xfrm>
            <a:off x="7123017" y="2212848"/>
            <a:ext cx="4361688" cy="4096512"/>
          </a:xfrm>
        </p:spPr>
        <p:txBody>
          <a:bodyPr>
            <a:normAutofit/>
          </a:bodyPr>
          <a:lstStyle/>
          <a:p>
            <a:pPr>
              <a:lnSpc>
                <a:spcPct val="110000"/>
              </a:lnSpc>
            </a:pPr>
            <a:r>
              <a:rPr lang="en-GB" sz="1500" dirty="0"/>
              <a:t>Differential Attainment refers to disparities in outcomes and performance among different demographic groups</a:t>
            </a:r>
          </a:p>
          <a:p>
            <a:pPr>
              <a:lnSpc>
                <a:spcPct val="110000"/>
              </a:lnSpc>
            </a:pPr>
            <a:r>
              <a:rPr lang="en-GB" sz="1500" dirty="0"/>
              <a:t>Differentials that exist because of ability are expected and appropriate</a:t>
            </a:r>
          </a:p>
          <a:p>
            <a:pPr>
              <a:lnSpc>
                <a:spcPct val="110000"/>
              </a:lnSpc>
            </a:pPr>
            <a:r>
              <a:rPr lang="en-GB" sz="1500" dirty="0"/>
              <a:t>Differentials connected solely to age, gender or ethnicity of a particular group are not acceptable</a:t>
            </a:r>
          </a:p>
          <a:p>
            <a:pPr>
              <a:lnSpc>
                <a:spcPct val="110000"/>
              </a:lnSpc>
            </a:pPr>
            <a:r>
              <a:rPr lang="en-GB" sz="1500" dirty="0"/>
              <a:t>Can be manifested in different areas – Exam pass rates, recruitment outcomes and progression through training</a:t>
            </a:r>
          </a:p>
          <a:p>
            <a:pPr>
              <a:lnSpc>
                <a:spcPct val="110000"/>
              </a:lnSpc>
            </a:pPr>
            <a:r>
              <a:rPr lang="en-GB" sz="1500" dirty="0"/>
              <a:t>Systemic in undergraduate and postgraduate medical education</a:t>
            </a:r>
          </a:p>
        </p:txBody>
      </p:sp>
    </p:spTree>
    <p:extLst>
      <p:ext uri="{BB962C8B-B14F-4D97-AF65-F5344CB8AC3E}">
        <p14:creationId xmlns:p14="http://schemas.microsoft.com/office/powerpoint/2010/main" val="340130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0772-A4E5-5ACC-F3E6-8ABFCCF25108}"/>
              </a:ext>
            </a:extLst>
          </p:cNvPr>
          <p:cNvSpPr>
            <a:spLocks noGrp="1"/>
          </p:cNvSpPr>
          <p:nvPr>
            <p:ph type="title"/>
          </p:nvPr>
        </p:nvSpPr>
        <p:spPr/>
        <p:txBody>
          <a:bodyPr/>
          <a:lstStyle/>
          <a:p>
            <a:r>
              <a:rPr lang="en-GB" dirty="0"/>
              <a:t>Isn’t it Just a Biased Exam?</a:t>
            </a:r>
          </a:p>
        </p:txBody>
      </p:sp>
      <p:graphicFrame>
        <p:nvGraphicFramePr>
          <p:cNvPr id="5" name="Content Placeholder 2">
            <a:extLst>
              <a:ext uri="{FF2B5EF4-FFF2-40B4-BE49-F238E27FC236}">
                <a16:creationId xmlns:a16="http://schemas.microsoft.com/office/drawing/2014/main" id="{8F3E1496-F08B-9A07-A756-31254336872D}"/>
              </a:ext>
            </a:extLst>
          </p:cNvPr>
          <p:cNvGraphicFramePr>
            <a:graphicFrameLocks noGrp="1"/>
          </p:cNvGraphicFramePr>
          <p:nvPr>
            <p:ph idx="1"/>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630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3CE4F-110E-3B98-0113-565C24812147}"/>
              </a:ext>
            </a:extLst>
          </p:cNvPr>
          <p:cNvSpPr>
            <a:spLocks noGrp="1"/>
          </p:cNvSpPr>
          <p:nvPr>
            <p:ph type="title"/>
          </p:nvPr>
        </p:nvSpPr>
        <p:spPr>
          <a:xfrm>
            <a:off x="7123015" y="603504"/>
            <a:ext cx="4361689" cy="1527048"/>
          </a:xfrm>
        </p:spPr>
        <p:txBody>
          <a:bodyPr anchor="b">
            <a:normAutofit/>
          </a:bodyPr>
          <a:lstStyle/>
          <a:p>
            <a:r>
              <a:rPr lang="en-GB"/>
              <a:t>Potential Barriers to Attainment</a:t>
            </a:r>
            <a:endParaRPr lang="en-GB" dirty="0"/>
          </a:p>
        </p:txBody>
      </p:sp>
      <p:pic>
        <p:nvPicPr>
          <p:cNvPr id="12" name="Picture 11" descr="3D rendering of game pieces tied together with a rope">
            <a:extLst>
              <a:ext uri="{FF2B5EF4-FFF2-40B4-BE49-F238E27FC236}">
                <a16:creationId xmlns:a16="http://schemas.microsoft.com/office/drawing/2014/main" id="{7398F1D2-FBB6-1081-FC44-A092A9C2E730}"/>
              </a:ext>
            </a:extLst>
          </p:cNvPr>
          <p:cNvPicPr>
            <a:picLocks noChangeAspect="1"/>
          </p:cNvPicPr>
          <p:nvPr/>
        </p:nvPicPr>
        <p:blipFill>
          <a:blip r:embed="rId3"/>
          <a:srcRect l="2064" r="28236"/>
          <a:stretch/>
        </p:blipFill>
        <p:spPr>
          <a:xfrm>
            <a:off x="1" y="10"/>
            <a:ext cx="6373368" cy="6857990"/>
          </a:xfrm>
          <a:prstGeom prst="rect">
            <a:avLst/>
          </a:prstGeom>
        </p:spPr>
      </p:pic>
      <p:sp>
        <p:nvSpPr>
          <p:cNvPr id="3" name="Content Placeholder 2">
            <a:extLst>
              <a:ext uri="{FF2B5EF4-FFF2-40B4-BE49-F238E27FC236}">
                <a16:creationId xmlns:a16="http://schemas.microsoft.com/office/drawing/2014/main" id="{FB6C5C35-04DF-1101-6471-3380484469F3}"/>
              </a:ext>
            </a:extLst>
          </p:cNvPr>
          <p:cNvSpPr>
            <a:spLocks noGrp="1"/>
          </p:cNvSpPr>
          <p:nvPr>
            <p:ph idx="1"/>
          </p:nvPr>
        </p:nvSpPr>
        <p:spPr>
          <a:xfrm>
            <a:off x="7123017" y="2212848"/>
            <a:ext cx="4361688" cy="4096512"/>
          </a:xfrm>
        </p:spPr>
        <p:txBody>
          <a:bodyPr>
            <a:normAutofit/>
          </a:bodyPr>
          <a:lstStyle/>
          <a:p>
            <a:r>
              <a:rPr lang="en-GB" sz="1800"/>
              <a:t>Difficulties into relationships with fellow students, educators, patients and trainers</a:t>
            </a:r>
          </a:p>
          <a:p>
            <a:r>
              <a:rPr lang="en-GB" sz="1800"/>
              <a:t>Different learning styles</a:t>
            </a:r>
          </a:p>
          <a:p>
            <a:r>
              <a:rPr lang="en-GB" sz="1800"/>
              <a:t>Language barriers and cultural references</a:t>
            </a:r>
          </a:p>
          <a:p>
            <a:r>
              <a:rPr lang="en-GB" sz="1800"/>
              <a:t>Unconscious bias</a:t>
            </a:r>
          </a:p>
          <a:p>
            <a:r>
              <a:rPr lang="en-GB" sz="1800"/>
              <a:t>Distance from support network</a:t>
            </a:r>
          </a:p>
          <a:p>
            <a:r>
              <a:rPr lang="en-GB" sz="1800"/>
              <a:t>Additional pressures</a:t>
            </a:r>
          </a:p>
          <a:p>
            <a:endParaRPr lang="en-GB" sz="1800"/>
          </a:p>
          <a:p>
            <a:endParaRPr lang="en-GB" sz="1800"/>
          </a:p>
        </p:txBody>
      </p:sp>
    </p:spTree>
    <p:extLst>
      <p:ext uri="{BB962C8B-B14F-4D97-AF65-F5344CB8AC3E}">
        <p14:creationId xmlns:p14="http://schemas.microsoft.com/office/powerpoint/2010/main" val="428832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D19839-A96F-44BF-AEF4-31BC87AE071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118B5D-35C8-DDF9-0AB0-9A1F97AAC3A4}"/>
              </a:ext>
            </a:extLst>
          </p:cNvPr>
          <p:cNvSpPr>
            <a:spLocks noGrp="1"/>
          </p:cNvSpPr>
          <p:nvPr>
            <p:ph type="title"/>
          </p:nvPr>
        </p:nvSpPr>
        <p:spPr>
          <a:xfrm>
            <a:off x="612648" y="600075"/>
            <a:ext cx="6035040" cy="1529932"/>
          </a:xfrm>
        </p:spPr>
        <p:txBody>
          <a:bodyPr anchor="b">
            <a:normAutofit/>
          </a:bodyPr>
          <a:lstStyle/>
          <a:p>
            <a:r>
              <a:rPr lang="en-GB" dirty="0"/>
              <a:t>Centre for Medic Education</a:t>
            </a:r>
          </a:p>
        </p:txBody>
      </p:sp>
      <p:sp>
        <p:nvSpPr>
          <p:cNvPr id="3" name="Content Placeholder 2">
            <a:extLst>
              <a:ext uri="{FF2B5EF4-FFF2-40B4-BE49-F238E27FC236}">
                <a16:creationId xmlns:a16="http://schemas.microsoft.com/office/drawing/2014/main" id="{818DAF64-E967-04F9-7A52-2F4B91BF21F5}"/>
              </a:ext>
            </a:extLst>
          </p:cNvPr>
          <p:cNvSpPr>
            <a:spLocks noGrp="1"/>
          </p:cNvSpPr>
          <p:nvPr>
            <p:ph idx="1"/>
          </p:nvPr>
        </p:nvSpPr>
        <p:spPr>
          <a:xfrm>
            <a:off x="612648" y="2212848"/>
            <a:ext cx="6035040" cy="4096512"/>
          </a:xfrm>
        </p:spPr>
        <p:txBody>
          <a:bodyPr>
            <a:normAutofit/>
          </a:bodyPr>
          <a:lstStyle/>
          <a:p>
            <a:r>
              <a:rPr lang="en-GB" sz="1800" dirty="0"/>
              <a:t>Improving the learning environment </a:t>
            </a:r>
          </a:p>
          <a:p>
            <a:r>
              <a:rPr lang="en-GB" sz="1800" dirty="0"/>
              <a:t>Reducing the financial burden of learning </a:t>
            </a:r>
          </a:p>
          <a:p>
            <a:r>
              <a:rPr lang="en-GB" sz="1800" dirty="0"/>
              <a:t>University level actions </a:t>
            </a:r>
          </a:p>
          <a:p>
            <a:r>
              <a:rPr lang="en-GB" sz="1800" dirty="0"/>
              <a:t>Action in Examinations</a:t>
            </a:r>
          </a:p>
        </p:txBody>
      </p:sp>
      <p:pic>
        <p:nvPicPr>
          <p:cNvPr id="5" name="Picture 4">
            <a:extLst>
              <a:ext uri="{FF2B5EF4-FFF2-40B4-BE49-F238E27FC236}">
                <a16:creationId xmlns:a16="http://schemas.microsoft.com/office/drawing/2014/main" id="{9C6CD6F8-513F-DC7C-12E3-A9755938D833}"/>
              </a:ext>
            </a:extLst>
          </p:cNvPr>
          <p:cNvPicPr>
            <a:picLocks noChangeAspect="1"/>
          </p:cNvPicPr>
          <p:nvPr/>
        </p:nvPicPr>
        <p:blipFill>
          <a:blip r:embed="rId3"/>
          <a:srcRect l="27847" r="32403"/>
          <a:stretch/>
        </p:blipFill>
        <p:spPr>
          <a:xfrm>
            <a:off x="7345680" y="10"/>
            <a:ext cx="4846320" cy="6857990"/>
          </a:xfrm>
          <a:prstGeom prst="rect">
            <a:avLst/>
          </a:prstGeom>
        </p:spPr>
      </p:pic>
    </p:spTree>
    <p:extLst>
      <p:ext uri="{BB962C8B-B14F-4D97-AF65-F5344CB8AC3E}">
        <p14:creationId xmlns:p14="http://schemas.microsoft.com/office/powerpoint/2010/main" val="342008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2" end="2"/>
                                            </p:txEl>
                                          </p:spTgt>
                                        </p:tgtEl>
                                        <p:attrNameLst>
                                          <p:attrName>style.color</p:attrName>
                                        </p:attrNameLst>
                                      </p:cBhvr>
                                      <p:to>
                                        <a:schemeClr val="accent2"/>
                                      </p:to>
                                    </p:animClr>
                                    <p:animClr clrSpc="rgb" dir="cw">
                                      <p:cBhvr>
                                        <p:cTn id="14" dur="500" fill="hold"/>
                                        <p:tgtEl>
                                          <p:spTgt spid="3">
                                            <p:txEl>
                                              <p:pRg st="2" end="2"/>
                                            </p:txEl>
                                          </p:spTgt>
                                        </p:tgtEl>
                                        <p:attrNameLst>
                                          <p:attrName>fillcolor</p:attrName>
                                        </p:attrNameLst>
                                      </p:cBhvr>
                                      <p:to>
                                        <a:schemeClr val="accent2"/>
                                      </p:to>
                                    </p:animClr>
                                    <p:set>
                                      <p:cBhvr>
                                        <p:cTn id="15" dur="500" fill="hold"/>
                                        <p:tgtEl>
                                          <p:spTgt spid="3">
                                            <p:txEl>
                                              <p:pRg st="2" end="2"/>
                                            </p:txEl>
                                          </p:spTgt>
                                        </p:tgtEl>
                                        <p:attrNameLst>
                                          <p:attrName>fill.type</p:attrName>
                                        </p:attrNameLst>
                                      </p:cBhvr>
                                      <p:to>
                                        <p:strVal val="solid"/>
                                      </p:to>
                                    </p:set>
                                    <p:set>
                                      <p:cBhvr>
                                        <p:cTn id="16"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E3257-2C54-519F-179F-8001E69E25D5}"/>
              </a:ext>
            </a:extLst>
          </p:cNvPr>
          <p:cNvSpPr>
            <a:spLocks noGrp="1"/>
          </p:cNvSpPr>
          <p:nvPr>
            <p:ph type="title"/>
          </p:nvPr>
        </p:nvSpPr>
        <p:spPr>
          <a:xfrm>
            <a:off x="612649" y="548638"/>
            <a:ext cx="3493008" cy="5788152"/>
          </a:xfrm>
        </p:spPr>
        <p:txBody>
          <a:bodyPr anchor="ctr">
            <a:normAutofit/>
          </a:bodyPr>
          <a:lstStyle/>
          <a:p>
            <a:r>
              <a:rPr lang="en-GB" sz="4000"/>
              <a:t>Centre for Medic Education</a:t>
            </a:r>
          </a:p>
        </p:txBody>
      </p:sp>
      <p:graphicFrame>
        <p:nvGraphicFramePr>
          <p:cNvPr id="7" name="Content Placeholder 2">
            <a:extLst>
              <a:ext uri="{FF2B5EF4-FFF2-40B4-BE49-F238E27FC236}">
                <a16:creationId xmlns:a16="http://schemas.microsoft.com/office/drawing/2014/main" id="{FB66B895-639C-72D5-B84F-F1A49C584DF6}"/>
              </a:ext>
            </a:extLst>
          </p:cNvPr>
          <p:cNvGraphicFramePr>
            <a:graphicFrameLocks noGrp="1"/>
          </p:cNvGraphicFramePr>
          <p:nvPr>
            <p:ph idx="1"/>
            <p:extLst>
              <p:ext uri="{D42A27DB-BD31-4B8C-83A1-F6EECF244321}">
                <p14:modId xmlns:p14="http://schemas.microsoft.com/office/powerpoint/2010/main" val="4220633609"/>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23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A5043-9972-5E0F-0F64-69309B1CA44A}"/>
              </a:ext>
            </a:extLst>
          </p:cNvPr>
          <p:cNvSpPr>
            <a:spLocks noGrp="1"/>
          </p:cNvSpPr>
          <p:nvPr>
            <p:ph type="title"/>
          </p:nvPr>
        </p:nvSpPr>
        <p:spPr>
          <a:xfrm>
            <a:off x="7123015" y="603504"/>
            <a:ext cx="4361689" cy="1527048"/>
          </a:xfrm>
        </p:spPr>
        <p:txBody>
          <a:bodyPr anchor="b">
            <a:normAutofit/>
          </a:bodyPr>
          <a:lstStyle/>
          <a:p>
            <a:r>
              <a:rPr lang="en-GB" sz="3300"/>
              <a:t>What can we do as educational supervisors?</a:t>
            </a:r>
          </a:p>
        </p:txBody>
      </p:sp>
      <p:pic>
        <p:nvPicPr>
          <p:cNvPr id="5" name="Picture 4" descr="Hands-on top of each other">
            <a:extLst>
              <a:ext uri="{FF2B5EF4-FFF2-40B4-BE49-F238E27FC236}">
                <a16:creationId xmlns:a16="http://schemas.microsoft.com/office/drawing/2014/main" id="{64212779-1772-4DCB-65D8-7DFA91128901}"/>
              </a:ext>
            </a:extLst>
          </p:cNvPr>
          <p:cNvPicPr>
            <a:picLocks noChangeAspect="1"/>
          </p:cNvPicPr>
          <p:nvPr/>
        </p:nvPicPr>
        <p:blipFill>
          <a:blip r:embed="rId2"/>
          <a:srcRect l="51020" r="8322" b="1"/>
          <a:stretch/>
        </p:blipFill>
        <p:spPr>
          <a:xfrm>
            <a:off x="1" y="10"/>
            <a:ext cx="6373368" cy="6857990"/>
          </a:xfrm>
          <a:prstGeom prst="rect">
            <a:avLst/>
          </a:prstGeom>
        </p:spPr>
      </p:pic>
      <p:sp>
        <p:nvSpPr>
          <p:cNvPr id="3" name="Content Placeholder 2">
            <a:extLst>
              <a:ext uri="{FF2B5EF4-FFF2-40B4-BE49-F238E27FC236}">
                <a16:creationId xmlns:a16="http://schemas.microsoft.com/office/drawing/2014/main" id="{492CD583-6C3D-9494-E1E2-2323EE970712}"/>
              </a:ext>
            </a:extLst>
          </p:cNvPr>
          <p:cNvSpPr>
            <a:spLocks noGrp="1"/>
          </p:cNvSpPr>
          <p:nvPr>
            <p:ph idx="1"/>
          </p:nvPr>
        </p:nvSpPr>
        <p:spPr>
          <a:xfrm>
            <a:off x="7123017" y="2212848"/>
            <a:ext cx="4361688" cy="4096512"/>
          </a:xfrm>
        </p:spPr>
        <p:txBody>
          <a:bodyPr>
            <a:normAutofit/>
          </a:bodyPr>
          <a:lstStyle/>
          <a:p>
            <a:r>
              <a:rPr lang="en-GB" sz="1800" dirty="0"/>
              <a:t>Individualised support</a:t>
            </a:r>
          </a:p>
          <a:p>
            <a:r>
              <a:rPr lang="en-GB" sz="1800" dirty="0"/>
              <a:t>Embrace diversity</a:t>
            </a:r>
          </a:p>
          <a:p>
            <a:r>
              <a:rPr lang="en-GB" sz="1800" dirty="0"/>
              <a:t>Early identification</a:t>
            </a:r>
          </a:p>
          <a:p>
            <a:r>
              <a:rPr lang="en-GB" sz="1800" dirty="0"/>
              <a:t>Faculty development</a:t>
            </a:r>
          </a:p>
        </p:txBody>
      </p:sp>
    </p:spTree>
    <p:extLst>
      <p:ext uri="{BB962C8B-B14F-4D97-AF65-F5344CB8AC3E}">
        <p14:creationId xmlns:p14="http://schemas.microsoft.com/office/powerpoint/2010/main" val="414528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802DBE-5E58-9436-B0F5-50F6786A7EE1}"/>
              </a:ext>
            </a:extLst>
          </p:cNvPr>
          <p:cNvSpPr>
            <a:spLocks noGrp="1"/>
          </p:cNvSpPr>
          <p:nvPr>
            <p:ph type="title"/>
          </p:nvPr>
        </p:nvSpPr>
        <p:spPr>
          <a:xfrm>
            <a:off x="612649" y="548638"/>
            <a:ext cx="3493008" cy="5788152"/>
          </a:xfrm>
        </p:spPr>
        <p:txBody>
          <a:bodyPr anchor="ctr">
            <a:normAutofit/>
          </a:bodyPr>
          <a:lstStyle/>
          <a:p>
            <a:r>
              <a:rPr lang="en-GB" sz="4000"/>
              <a:t>What are the challenges that Educational supervisors face?</a:t>
            </a:r>
          </a:p>
        </p:txBody>
      </p:sp>
      <p:graphicFrame>
        <p:nvGraphicFramePr>
          <p:cNvPr id="5" name="Content Placeholder 2">
            <a:extLst>
              <a:ext uri="{FF2B5EF4-FFF2-40B4-BE49-F238E27FC236}">
                <a16:creationId xmlns:a16="http://schemas.microsoft.com/office/drawing/2014/main" id="{32468BC4-B253-5621-AE1C-D0F34A1B40A1}"/>
              </a:ext>
            </a:extLst>
          </p:cNvPr>
          <p:cNvGraphicFramePr>
            <a:graphicFrameLocks noGrp="1"/>
          </p:cNvGraphicFramePr>
          <p:nvPr>
            <p:ph idx="1"/>
            <p:extLst>
              <p:ext uri="{D42A27DB-BD31-4B8C-83A1-F6EECF244321}">
                <p14:modId xmlns:p14="http://schemas.microsoft.com/office/powerpoint/2010/main" val="3564921281"/>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16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DE3BB61E17E44D8359E539C31F4DAA" ma:contentTypeVersion="4" ma:contentTypeDescription="Create a new document." ma:contentTypeScope="" ma:versionID="efe19ba37f27b7d8c3879cecee45784d">
  <xsd:schema xmlns:xsd="http://www.w3.org/2001/XMLSchema" xmlns:xs="http://www.w3.org/2001/XMLSchema" xmlns:p="http://schemas.microsoft.com/office/2006/metadata/properties" xmlns:ns2="b4df5eb5-5e8c-443f-92f5-d9f8cfd85a18" targetNamespace="http://schemas.microsoft.com/office/2006/metadata/properties" ma:root="true" ma:fieldsID="8867e2412d337428333c5814890723f7" ns2:_="">
    <xsd:import namespace="b4df5eb5-5e8c-443f-92f5-d9f8cfd85a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f5eb5-5e8c-443f-92f5-d9f8cfd85a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964A08-8DAE-42E3-AA94-341A704484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df5eb5-5e8c-443f-92f5-d9f8cfd85a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BB5BE5-B921-4F31-9D3D-E4DEC0893009}">
  <ds:schemaRefs>
    <ds:schemaRef ds:uri="http://schemas.microsoft.com/sharepoint/v3/contenttype/forms"/>
  </ds:schemaRefs>
</ds:datastoreItem>
</file>

<file path=customXml/itemProps3.xml><?xml version="1.0" encoding="utf-8"?>
<ds:datastoreItem xmlns:ds="http://schemas.openxmlformats.org/officeDocument/2006/customXml" ds:itemID="{C7A72C80-BE21-4F1F-99AF-622DB181DF7F}">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b4df5eb5-5e8c-443f-92f5-d9f8cfd85a18"/>
    <ds:schemaRef ds:uri="http://schemas.microsoft.com/office/infopath/2007/PartnerControls"/>
    <ds:schemaRef ds:uri="http://www.w3.org/XML/1998/namespace"/>
    <ds:schemaRef ds:uri="http://purl.org/dc/elements/1.1/"/>
  </ds:schemaRefs>
</ds:datastoreItem>
</file>

<file path=docMetadata/LabelInfo.xml><?xml version="1.0" encoding="utf-8"?>
<clbl:labelList xmlns:clbl="http://schemas.microsoft.com/office/2020/mipLabelMetadata">
  <clbl:label id="{bdb74b30-9568-4856-bdbf-06759778fcbc}" enabled="0" method="" siteId="{bdb74b30-9568-4856-bdbf-06759778fcbc}" removed="1"/>
</clbl:labelList>
</file>

<file path=docProps/app.xml><?xml version="1.0" encoding="utf-8"?>
<Properties xmlns="http://schemas.openxmlformats.org/officeDocument/2006/extended-properties" xmlns:vt="http://schemas.openxmlformats.org/officeDocument/2006/docPropsVTypes">
  <TotalTime>4486</TotalTime>
  <Words>658</Words>
  <Application>Microsoft Office PowerPoint</Application>
  <PresentationFormat>Widescreen</PresentationFormat>
  <Paragraphs>87</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Neue Haas Grotesk Text Pro</vt:lpstr>
      <vt:lpstr>Times New Roman</vt:lpstr>
      <vt:lpstr>VanillaVTI</vt:lpstr>
      <vt:lpstr>Differential Attainment in Medical Students</vt:lpstr>
      <vt:lpstr>Session Overview</vt:lpstr>
      <vt:lpstr>Differential Attainment</vt:lpstr>
      <vt:lpstr>Isn’t it Just a Biased Exam?</vt:lpstr>
      <vt:lpstr>Potential Barriers to Attainment</vt:lpstr>
      <vt:lpstr>Centre for Medic Education</vt:lpstr>
      <vt:lpstr>Centre for Medic Education</vt:lpstr>
      <vt:lpstr>What can we do as educational supervisors?</vt:lpstr>
      <vt:lpstr>What are the challenges that Educational supervisors face?</vt:lpstr>
      <vt:lpstr>Do you have any positive experiences you can share</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Bethan Stephens</dc:creator>
  <cp:lastModifiedBy>Sarju Patel</cp:lastModifiedBy>
  <cp:revision>2</cp:revision>
  <dcterms:created xsi:type="dcterms:W3CDTF">2025-04-01T15:34:27Z</dcterms:created>
  <dcterms:modified xsi:type="dcterms:W3CDTF">2025-04-10T13:19:51Z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0x01010067DE3BB61E17E44D8359E539C31F4DAA</vt:lpwstr>
  </property>
</Properties>
</file>