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3" r:id="rId4"/>
    <p:sldId id="264" r:id="rId5"/>
    <p:sldId id="265" r:id="rId6"/>
    <p:sldId id="266" r:id="rId7"/>
    <p:sldId id="270" r:id="rId8"/>
    <p:sldId id="272" r:id="rId9"/>
    <p:sldId id="271" r:id="rId10"/>
    <p:sldId id="273" r:id="rId11"/>
    <p:sldId id="269" r:id="rId12"/>
    <p:sldId id="267" r:id="rId13"/>
    <p:sldId id="268" r:id="rId14"/>
    <p:sldId id="274" r:id="rId15"/>
    <p:sldId id="275" r:id="rId16"/>
    <p:sldId id="276" r:id="rId17"/>
    <p:sldId id="277"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D57D"/>
    <a:srgbClr val="A4B31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7E8822-F4FC-44AB-99D3-41CD314641B2}" v="85" dt="2025-03-05T16:53:26.7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63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na Shahab" userId="49486d28-fc93-42ed-b760-b90254fa4554" providerId="ADAL" clId="{F70D7DAE-B93E-4532-AD7C-72A2E517CF75}"/>
    <pc:docChg chg="undo custSel modSld">
      <pc:chgData name="Sina Shahab" userId="49486d28-fc93-42ed-b760-b90254fa4554" providerId="ADAL" clId="{F70D7DAE-B93E-4532-AD7C-72A2E517CF75}" dt="2025-03-02T17:43:54.689" v="172" actId="313"/>
      <pc:docMkLst>
        <pc:docMk/>
      </pc:docMkLst>
      <pc:sldChg chg="addSp delSp modSp mod">
        <pc:chgData name="Sina Shahab" userId="49486d28-fc93-42ed-b760-b90254fa4554" providerId="ADAL" clId="{F70D7DAE-B93E-4532-AD7C-72A2E517CF75}" dt="2025-03-02T17:25:01.898" v="76" actId="1035"/>
        <pc:sldMkLst>
          <pc:docMk/>
          <pc:sldMk cId="3021560026" sldId="256"/>
        </pc:sldMkLst>
        <pc:spChg chg="mod">
          <ac:chgData name="Sina Shahab" userId="49486d28-fc93-42ed-b760-b90254fa4554" providerId="ADAL" clId="{F70D7DAE-B93E-4532-AD7C-72A2E517CF75}" dt="2025-03-02T17:25:01.898" v="76" actId="1035"/>
          <ac:spMkLst>
            <pc:docMk/>
            <pc:sldMk cId="3021560026" sldId="256"/>
            <ac:spMk id="5" creationId="{5739A0CB-C9E3-76FD-291E-33E429D38E43}"/>
          </ac:spMkLst>
        </pc:spChg>
        <pc:spChg chg="mod">
          <ac:chgData name="Sina Shahab" userId="49486d28-fc93-42ed-b760-b90254fa4554" providerId="ADAL" clId="{F70D7DAE-B93E-4532-AD7C-72A2E517CF75}" dt="2025-03-02T17:02:32.298" v="51" actId="207"/>
          <ac:spMkLst>
            <pc:docMk/>
            <pc:sldMk cId="3021560026" sldId="256"/>
            <ac:spMk id="8" creationId="{7ECA13B4-6A88-11A2-E6A6-968BBCF12FDC}"/>
          </ac:spMkLst>
        </pc:spChg>
      </pc:sldChg>
      <pc:sldChg chg="modSp mod">
        <pc:chgData name="Sina Shahab" userId="49486d28-fc93-42ed-b760-b90254fa4554" providerId="ADAL" clId="{F70D7DAE-B93E-4532-AD7C-72A2E517CF75}" dt="2025-03-02T17:39:49.175" v="158" actId="6549"/>
        <pc:sldMkLst>
          <pc:docMk/>
          <pc:sldMk cId="3585954670" sldId="257"/>
        </pc:sldMkLst>
      </pc:sldChg>
      <pc:sldChg chg="modSp mod">
        <pc:chgData name="Sina Shahab" userId="49486d28-fc93-42ed-b760-b90254fa4554" providerId="ADAL" clId="{F70D7DAE-B93E-4532-AD7C-72A2E517CF75}" dt="2025-03-02T17:43:54.689" v="172" actId="313"/>
        <pc:sldMkLst>
          <pc:docMk/>
          <pc:sldMk cId="3017401405" sldId="260"/>
        </pc:sldMkLst>
      </pc:sldChg>
      <pc:sldChg chg="addSp delSp modSp mod">
        <pc:chgData name="Sina Shahab" userId="49486d28-fc93-42ed-b760-b90254fa4554" providerId="ADAL" clId="{F70D7DAE-B93E-4532-AD7C-72A2E517CF75}" dt="2025-03-02T17:01:39.307" v="49" actId="478"/>
        <pc:sldMkLst>
          <pc:docMk/>
          <pc:sldMk cId="3703856242" sldId="262"/>
        </pc:sldMkLst>
        <pc:spChg chg="add del mod">
          <ac:chgData name="Sina Shahab" userId="49486d28-fc93-42ed-b760-b90254fa4554" providerId="ADAL" clId="{F70D7DAE-B93E-4532-AD7C-72A2E517CF75}" dt="2025-03-02T17:01:28.349" v="45" actId="1036"/>
          <ac:spMkLst>
            <pc:docMk/>
            <pc:sldMk cId="3703856242" sldId="262"/>
            <ac:spMk id="2" creationId="{3A28DECA-BCEC-24CF-7934-065D9C7029B1}"/>
          </ac:spMkLst>
        </pc:spChg>
        <pc:picChg chg="add mod">
          <ac:chgData name="Sina Shahab" userId="49486d28-fc93-42ed-b760-b90254fa4554" providerId="ADAL" clId="{F70D7DAE-B93E-4532-AD7C-72A2E517CF75}" dt="2025-03-02T17:01:16.373" v="9" actId="1076"/>
          <ac:picMkLst>
            <pc:docMk/>
            <pc:sldMk cId="3703856242" sldId="262"/>
            <ac:picMk id="4" creationId="{7751E371-2188-0813-B551-E52F3653187E}"/>
          </ac:picMkLst>
        </pc:picChg>
      </pc:sldChg>
      <pc:sldChg chg="modSp mod">
        <pc:chgData name="Sina Shahab" userId="49486d28-fc93-42ed-b760-b90254fa4554" providerId="ADAL" clId="{F70D7DAE-B93E-4532-AD7C-72A2E517CF75}" dt="2025-03-02T17:34:29.614" v="99" actId="6549"/>
        <pc:sldMkLst>
          <pc:docMk/>
          <pc:sldMk cId="2561819600" sldId="263"/>
        </pc:sldMkLst>
      </pc:sldChg>
      <pc:sldChg chg="modSp mod">
        <pc:chgData name="Sina Shahab" userId="49486d28-fc93-42ed-b760-b90254fa4554" providerId="ADAL" clId="{F70D7DAE-B93E-4532-AD7C-72A2E517CF75}" dt="2025-03-02T17:03:28.252" v="59" actId="207"/>
        <pc:sldMkLst>
          <pc:docMk/>
          <pc:sldMk cId="3957394439" sldId="264"/>
        </pc:sldMkLst>
      </pc:sldChg>
    </pc:docChg>
  </pc:docChgLst>
  <pc:docChgLst>
    <pc:chgData name="Sina Shahab" userId="49486d28-fc93-42ed-b760-b90254fa4554" providerId="ADAL" clId="{C47E8822-F4FC-44AB-99D3-41CD314641B2}"/>
    <pc:docChg chg="undo redo custSel addSld delSld modSld sldOrd">
      <pc:chgData name="Sina Shahab" userId="49486d28-fc93-42ed-b760-b90254fa4554" providerId="ADAL" clId="{C47E8822-F4FC-44AB-99D3-41CD314641B2}" dt="2025-03-05T16:53:32.244" v="1031" actId="1038"/>
      <pc:docMkLst>
        <pc:docMk/>
      </pc:docMkLst>
      <pc:sldChg chg="delSp modSp mod">
        <pc:chgData name="Sina Shahab" userId="49486d28-fc93-42ed-b760-b90254fa4554" providerId="ADAL" clId="{C47E8822-F4FC-44AB-99D3-41CD314641B2}" dt="2025-03-05T16:01:18.265" v="392" actId="1035"/>
        <pc:sldMkLst>
          <pc:docMk/>
          <pc:sldMk cId="3021560026" sldId="256"/>
        </pc:sldMkLst>
        <pc:spChg chg="mod">
          <ac:chgData name="Sina Shahab" userId="49486d28-fc93-42ed-b760-b90254fa4554" providerId="ADAL" clId="{C47E8822-F4FC-44AB-99D3-41CD314641B2}" dt="2025-03-05T16:01:18.265" v="392" actId="1035"/>
          <ac:spMkLst>
            <pc:docMk/>
            <pc:sldMk cId="3021560026" sldId="256"/>
            <ac:spMk id="5" creationId="{5739A0CB-C9E3-76FD-291E-33E429D38E43}"/>
          </ac:spMkLst>
        </pc:spChg>
        <pc:spChg chg="del">
          <ac:chgData name="Sina Shahab" userId="49486d28-fc93-42ed-b760-b90254fa4554" providerId="ADAL" clId="{C47E8822-F4FC-44AB-99D3-41CD314641B2}" dt="2025-03-05T15:45:40.749" v="240" actId="478"/>
          <ac:spMkLst>
            <pc:docMk/>
            <pc:sldMk cId="3021560026" sldId="256"/>
            <ac:spMk id="9" creationId="{46CACE17-A77B-C897-BDF8-A059D9E69778}"/>
          </ac:spMkLst>
        </pc:spChg>
      </pc:sldChg>
      <pc:sldChg chg="del">
        <pc:chgData name="Sina Shahab" userId="49486d28-fc93-42ed-b760-b90254fa4554" providerId="ADAL" clId="{C47E8822-F4FC-44AB-99D3-41CD314641B2}" dt="2025-03-02T17:46:46.497" v="12" actId="47"/>
        <pc:sldMkLst>
          <pc:docMk/>
          <pc:sldMk cId="3585954670" sldId="257"/>
        </pc:sldMkLst>
      </pc:sldChg>
      <pc:sldChg chg="del">
        <pc:chgData name="Sina Shahab" userId="49486d28-fc93-42ed-b760-b90254fa4554" providerId="ADAL" clId="{C47E8822-F4FC-44AB-99D3-41CD314641B2}" dt="2025-03-02T17:46:47.731" v="14" actId="47"/>
        <pc:sldMkLst>
          <pc:docMk/>
          <pc:sldMk cId="3017401405" sldId="260"/>
        </pc:sldMkLst>
      </pc:sldChg>
      <pc:sldChg chg="addSp delSp modSp mod setBg">
        <pc:chgData name="Sina Shahab" userId="49486d28-fc93-42ed-b760-b90254fa4554" providerId="ADAL" clId="{C47E8822-F4FC-44AB-99D3-41CD314641B2}" dt="2025-03-05T15:40:17.707" v="207" actId="962"/>
        <pc:sldMkLst>
          <pc:docMk/>
          <pc:sldMk cId="3703856242" sldId="262"/>
        </pc:sldMkLst>
        <pc:spChg chg="mod">
          <ac:chgData name="Sina Shahab" userId="49486d28-fc93-42ed-b760-b90254fa4554" providerId="ADAL" clId="{C47E8822-F4FC-44AB-99D3-41CD314641B2}" dt="2025-03-05T15:40:15.585" v="205" actId="26606"/>
          <ac:spMkLst>
            <pc:docMk/>
            <pc:sldMk cId="3703856242" sldId="262"/>
            <ac:spMk id="2" creationId="{3A28DECA-BCEC-24CF-7934-065D9C7029B1}"/>
          </ac:spMkLst>
        </pc:spChg>
        <pc:spChg chg="mod">
          <ac:chgData name="Sina Shahab" userId="49486d28-fc93-42ed-b760-b90254fa4554" providerId="ADAL" clId="{C47E8822-F4FC-44AB-99D3-41CD314641B2}" dt="2025-03-05T15:40:15.585" v="205" actId="26606"/>
          <ac:spMkLst>
            <pc:docMk/>
            <pc:sldMk cId="3703856242" sldId="262"/>
            <ac:spMk id="3" creationId="{E13CEA77-7A51-B032-C129-1DAE1B4F8B82}"/>
          </ac:spMkLst>
        </pc:spChg>
        <pc:spChg chg="add del">
          <ac:chgData name="Sina Shahab" userId="49486d28-fc93-42ed-b760-b90254fa4554" providerId="ADAL" clId="{C47E8822-F4FC-44AB-99D3-41CD314641B2}" dt="2025-03-05T15:40:15.585" v="205" actId="26606"/>
          <ac:spMkLst>
            <pc:docMk/>
            <pc:sldMk cId="3703856242" sldId="262"/>
            <ac:spMk id="11" creationId="{8F7AFB9A-7364-478C-B48B-8523CDD9AE8D}"/>
          </ac:spMkLst>
        </pc:spChg>
        <pc:spChg chg="add del">
          <ac:chgData name="Sina Shahab" userId="49486d28-fc93-42ed-b760-b90254fa4554" providerId="ADAL" clId="{C47E8822-F4FC-44AB-99D3-41CD314641B2}" dt="2025-03-05T15:40:15.585" v="205" actId="26606"/>
          <ac:spMkLst>
            <pc:docMk/>
            <pc:sldMk cId="3703856242" sldId="262"/>
            <ac:spMk id="13" creationId="{36678033-86B6-40E6-BE90-78D8ED4E3A31}"/>
          </ac:spMkLst>
        </pc:spChg>
        <pc:spChg chg="add del">
          <ac:chgData name="Sina Shahab" userId="49486d28-fc93-42ed-b760-b90254fa4554" providerId="ADAL" clId="{C47E8822-F4FC-44AB-99D3-41CD314641B2}" dt="2025-03-05T15:40:15.585" v="205" actId="26606"/>
          <ac:spMkLst>
            <pc:docMk/>
            <pc:sldMk cId="3703856242" sldId="262"/>
            <ac:spMk id="15" creationId="{D2542E1A-076E-4A34-BB67-2BF961754E0C}"/>
          </ac:spMkLst>
        </pc:spChg>
        <pc:spChg chg="add del">
          <ac:chgData name="Sina Shahab" userId="49486d28-fc93-42ed-b760-b90254fa4554" providerId="ADAL" clId="{C47E8822-F4FC-44AB-99D3-41CD314641B2}" dt="2025-03-05T15:40:15.585" v="205" actId="26606"/>
          <ac:spMkLst>
            <pc:docMk/>
            <pc:sldMk cId="3703856242" sldId="262"/>
            <ac:spMk id="17" creationId="{75C56826-D4E5-42ED-8529-079651CB3005}"/>
          </ac:spMkLst>
        </pc:spChg>
        <pc:spChg chg="add del">
          <ac:chgData name="Sina Shahab" userId="49486d28-fc93-42ed-b760-b90254fa4554" providerId="ADAL" clId="{C47E8822-F4FC-44AB-99D3-41CD314641B2}" dt="2025-03-05T15:32:27.033" v="191" actId="26606"/>
          <ac:spMkLst>
            <pc:docMk/>
            <pc:sldMk cId="3703856242" sldId="262"/>
            <ac:spMk id="19" creationId="{82095FCE-EF05-4443-B97A-85DEE3A5CA17}"/>
          </ac:spMkLst>
        </pc:spChg>
        <pc:spChg chg="add">
          <ac:chgData name="Sina Shahab" userId="49486d28-fc93-42ed-b760-b90254fa4554" providerId="ADAL" clId="{C47E8822-F4FC-44AB-99D3-41CD314641B2}" dt="2025-03-05T15:40:15.585" v="205" actId="26606"/>
          <ac:spMkLst>
            <pc:docMk/>
            <pc:sldMk cId="3703856242" sldId="262"/>
            <ac:spMk id="24" creationId="{922F19F4-FE70-43DC-856F-2CE5F521DC48}"/>
          </ac:spMkLst>
        </pc:spChg>
        <pc:spChg chg="add">
          <ac:chgData name="Sina Shahab" userId="49486d28-fc93-42ed-b760-b90254fa4554" providerId="ADAL" clId="{C47E8822-F4FC-44AB-99D3-41CD314641B2}" dt="2025-03-05T15:40:15.585" v="205" actId="26606"/>
          <ac:spMkLst>
            <pc:docMk/>
            <pc:sldMk cId="3703856242" sldId="262"/>
            <ac:spMk id="31" creationId="{D5B0017B-2ECA-49AF-B397-DC140825DF8D}"/>
          </ac:spMkLst>
        </pc:spChg>
        <pc:spChg chg="add">
          <ac:chgData name="Sina Shahab" userId="49486d28-fc93-42ed-b760-b90254fa4554" providerId="ADAL" clId="{C47E8822-F4FC-44AB-99D3-41CD314641B2}" dt="2025-03-05T15:40:15.585" v="205" actId="26606"/>
          <ac:spMkLst>
            <pc:docMk/>
            <pc:sldMk cId="3703856242" sldId="262"/>
            <ac:spMk id="33" creationId="{395ECC94-3D5E-46A7-A7A1-DE807E1563B4}"/>
          </ac:spMkLst>
        </pc:spChg>
        <pc:spChg chg="add">
          <ac:chgData name="Sina Shahab" userId="49486d28-fc93-42ed-b760-b90254fa4554" providerId="ADAL" clId="{C47E8822-F4FC-44AB-99D3-41CD314641B2}" dt="2025-03-05T15:40:15.585" v="205" actId="26606"/>
          <ac:spMkLst>
            <pc:docMk/>
            <pc:sldMk cId="3703856242" sldId="262"/>
            <ac:spMk id="35" creationId="{7E549738-9961-462D-81B7-4A7A44691102}"/>
          </ac:spMkLst>
        </pc:spChg>
        <pc:picChg chg="mod ord">
          <ac:chgData name="Sina Shahab" userId="49486d28-fc93-42ed-b760-b90254fa4554" providerId="ADAL" clId="{C47E8822-F4FC-44AB-99D3-41CD314641B2}" dt="2025-03-05T15:40:17.706" v="206" actId="27614"/>
          <ac:picMkLst>
            <pc:docMk/>
            <pc:sldMk cId="3703856242" sldId="262"/>
            <ac:picMk id="4" creationId="{7751E371-2188-0813-B551-E52F3653187E}"/>
          </ac:picMkLst>
        </pc:picChg>
        <pc:picChg chg="add del mod">
          <ac:chgData name="Sina Shahab" userId="49486d28-fc93-42ed-b760-b90254fa4554" providerId="ADAL" clId="{C47E8822-F4FC-44AB-99D3-41CD314641B2}" dt="2025-03-05T15:40:09.249" v="201" actId="478"/>
          <ac:picMkLst>
            <pc:docMk/>
            <pc:sldMk cId="3703856242" sldId="262"/>
            <ac:picMk id="6" creationId="{9185CF9D-940A-14BD-DD8B-72B78B61056D}"/>
          </ac:picMkLst>
        </pc:picChg>
        <pc:picChg chg="add mod">
          <ac:chgData name="Sina Shahab" userId="49486d28-fc93-42ed-b760-b90254fa4554" providerId="ADAL" clId="{C47E8822-F4FC-44AB-99D3-41CD314641B2}" dt="2025-03-05T15:40:17.707" v="207" actId="962"/>
          <ac:picMkLst>
            <pc:docMk/>
            <pc:sldMk cId="3703856242" sldId="262"/>
            <ac:picMk id="8" creationId="{9638A892-1F0C-FBD1-2C87-385D7D85E21F}"/>
          </ac:picMkLst>
        </pc:picChg>
      </pc:sldChg>
      <pc:sldChg chg="addSp delSp modSp add mod">
        <pc:chgData name="Sina Shahab" userId="49486d28-fc93-42ed-b760-b90254fa4554" providerId="ADAL" clId="{C47E8822-F4FC-44AB-99D3-41CD314641B2}" dt="2025-03-05T15:45:43.879" v="241" actId="478"/>
        <pc:sldMkLst>
          <pc:docMk/>
          <pc:sldMk cId="1729394426" sldId="263"/>
        </pc:sldMkLst>
        <pc:spChg chg="del mod">
          <ac:chgData name="Sina Shahab" userId="49486d28-fc93-42ed-b760-b90254fa4554" providerId="ADAL" clId="{C47E8822-F4FC-44AB-99D3-41CD314641B2}" dt="2025-03-05T15:45:43.879" v="241" actId="478"/>
          <ac:spMkLst>
            <pc:docMk/>
            <pc:sldMk cId="1729394426" sldId="263"/>
            <ac:spMk id="9" creationId="{63946F32-835D-1180-3305-C2531DACCA6C}"/>
          </ac:spMkLst>
        </pc:spChg>
        <pc:graphicFrameChg chg="add mod">
          <ac:chgData name="Sina Shahab" userId="49486d28-fc93-42ed-b760-b90254fa4554" providerId="ADAL" clId="{C47E8822-F4FC-44AB-99D3-41CD314641B2}" dt="2025-03-02T17:47:53.402" v="51" actId="1076"/>
          <ac:graphicFrameMkLst>
            <pc:docMk/>
            <pc:sldMk cId="1729394426" sldId="263"/>
            <ac:graphicFrameMk id="2" creationId="{1788A8E7-A1CB-8320-09E2-22B08EDD2A72}"/>
          </ac:graphicFrameMkLst>
        </pc:graphicFrameChg>
      </pc:sldChg>
      <pc:sldChg chg="del">
        <pc:chgData name="Sina Shahab" userId="49486d28-fc93-42ed-b760-b90254fa4554" providerId="ADAL" clId="{C47E8822-F4FC-44AB-99D3-41CD314641B2}" dt="2025-03-02T17:46:46.247" v="11" actId="47"/>
        <pc:sldMkLst>
          <pc:docMk/>
          <pc:sldMk cId="2561819600" sldId="263"/>
        </pc:sldMkLst>
      </pc:sldChg>
      <pc:sldChg chg="addSp delSp modSp add mod modAnim">
        <pc:chgData name="Sina Shahab" userId="49486d28-fc93-42ed-b760-b90254fa4554" providerId="ADAL" clId="{C47E8822-F4FC-44AB-99D3-41CD314641B2}" dt="2025-03-05T15:59:56.155" v="352" actId="1076"/>
        <pc:sldMkLst>
          <pc:docMk/>
          <pc:sldMk cId="2288418200" sldId="264"/>
        </pc:sldMkLst>
        <pc:spChg chg="add mod">
          <ac:chgData name="Sina Shahab" userId="49486d28-fc93-42ed-b760-b90254fa4554" providerId="ADAL" clId="{C47E8822-F4FC-44AB-99D3-41CD314641B2}" dt="2025-03-05T15:46:21.383" v="291" actId="1035"/>
          <ac:spMkLst>
            <pc:docMk/>
            <pc:sldMk cId="2288418200" sldId="264"/>
            <ac:spMk id="3" creationId="{0BB73E71-13CE-1DDA-49B6-D02935340BDB}"/>
          </ac:spMkLst>
        </pc:spChg>
        <pc:spChg chg="add mod">
          <ac:chgData name="Sina Shahab" userId="49486d28-fc93-42ed-b760-b90254fa4554" providerId="ADAL" clId="{C47E8822-F4FC-44AB-99D3-41CD314641B2}" dt="2025-03-05T15:59:56.155" v="352" actId="1076"/>
          <ac:spMkLst>
            <pc:docMk/>
            <pc:sldMk cId="2288418200" sldId="264"/>
            <ac:spMk id="4" creationId="{890FABF9-0350-11F7-09F9-A4238F5E846E}"/>
          </ac:spMkLst>
        </pc:spChg>
        <pc:spChg chg="del mod">
          <ac:chgData name="Sina Shahab" userId="49486d28-fc93-42ed-b760-b90254fa4554" providerId="ADAL" clId="{C47E8822-F4FC-44AB-99D3-41CD314641B2}" dt="2025-03-05T15:45:46.951" v="242" actId="478"/>
          <ac:spMkLst>
            <pc:docMk/>
            <pc:sldMk cId="2288418200" sldId="264"/>
            <ac:spMk id="9" creationId="{191AB8F2-7945-5C8C-2AB6-3F48C7865DDD}"/>
          </ac:spMkLst>
        </pc:spChg>
        <pc:picChg chg="add mod modCrop">
          <ac:chgData name="Sina Shahab" userId="49486d28-fc93-42ed-b760-b90254fa4554" providerId="ADAL" clId="{C47E8822-F4FC-44AB-99D3-41CD314641B2}" dt="2025-03-05T15:59:54.730" v="351" actId="1038"/>
          <ac:picMkLst>
            <pc:docMk/>
            <pc:sldMk cId="2288418200" sldId="264"/>
            <ac:picMk id="5" creationId="{1F41E352-4100-E556-3E3A-4832A9FB55DA}"/>
          </ac:picMkLst>
        </pc:picChg>
      </pc:sldChg>
      <pc:sldChg chg="del">
        <pc:chgData name="Sina Shahab" userId="49486d28-fc93-42ed-b760-b90254fa4554" providerId="ADAL" clId="{C47E8822-F4FC-44AB-99D3-41CD314641B2}" dt="2025-03-02T17:46:47.106" v="13" actId="47"/>
        <pc:sldMkLst>
          <pc:docMk/>
          <pc:sldMk cId="3957394439" sldId="264"/>
        </pc:sldMkLst>
      </pc:sldChg>
      <pc:sldChg chg="addSp delSp modSp add mod">
        <pc:chgData name="Sina Shahab" userId="49486d28-fc93-42ed-b760-b90254fa4554" providerId="ADAL" clId="{C47E8822-F4FC-44AB-99D3-41CD314641B2}" dt="2025-03-05T15:46:09.692" v="275" actId="1035"/>
        <pc:sldMkLst>
          <pc:docMk/>
          <pc:sldMk cId="1650810576" sldId="265"/>
        </pc:sldMkLst>
        <pc:spChg chg="add mod">
          <ac:chgData name="Sina Shahab" userId="49486d28-fc93-42ed-b760-b90254fa4554" providerId="ADAL" clId="{C47E8822-F4FC-44AB-99D3-41CD314641B2}" dt="2025-03-05T15:46:09.692" v="275" actId="1035"/>
          <ac:spMkLst>
            <pc:docMk/>
            <pc:sldMk cId="1650810576" sldId="265"/>
            <ac:spMk id="2" creationId="{8545AC41-FB82-7067-18EF-7DAE22B2B5F0}"/>
          </ac:spMkLst>
        </pc:spChg>
        <pc:spChg chg="del">
          <ac:chgData name="Sina Shahab" userId="49486d28-fc93-42ed-b760-b90254fa4554" providerId="ADAL" clId="{C47E8822-F4FC-44AB-99D3-41CD314641B2}" dt="2025-03-05T15:45:49.727" v="243" actId="478"/>
          <ac:spMkLst>
            <pc:docMk/>
            <pc:sldMk cId="1650810576" sldId="265"/>
            <ac:spMk id="9" creationId="{EC43196C-DE42-4DD4-9680-82CA5BF9D523}"/>
          </ac:spMkLst>
        </pc:spChg>
      </pc:sldChg>
      <pc:sldChg chg="addSp delSp modSp add mod">
        <pc:chgData name="Sina Shahab" userId="49486d28-fc93-42ed-b760-b90254fa4554" providerId="ADAL" clId="{C47E8822-F4FC-44AB-99D3-41CD314641B2}" dt="2025-03-05T15:58:27.482" v="336" actId="1076"/>
        <pc:sldMkLst>
          <pc:docMk/>
          <pc:sldMk cId="604140117" sldId="266"/>
        </pc:sldMkLst>
        <pc:spChg chg="add del mod">
          <ac:chgData name="Sina Shahab" userId="49486d28-fc93-42ed-b760-b90254fa4554" providerId="ADAL" clId="{C47E8822-F4FC-44AB-99D3-41CD314641B2}" dt="2025-03-05T15:47:16.302" v="301" actId="478"/>
          <ac:spMkLst>
            <pc:docMk/>
            <pc:sldMk cId="604140117" sldId="266"/>
            <ac:spMk id="3" creationId="{7B90D9B7-C6BB-4BF1-6BC9-9379D724E7AA}"/>
          </ac:spMkLst>
        </pc:spChg>
        <pc:spChg chg="del">
          <ac:chgData name="Sina Shahab" userId="49486d28-fc93-42ed-b760-b90254fa4554" providerId="ADAL" clId="{C47E8822-F4FC-44AB-99D3-41CD314641B2}" dt="2025-03-05T15:45:51.841" v="244" actId="478"/>
          <ac:spMkLst>
            <pc:docMk/>
            <pc:sldMk cId="604140117" sldId="266"/>
            <ac:spMk id="9" creationId="{2FBF6059-C515-2B33-329F-C4BE6725D7DD}"/>
          </ac:spMkLst>
        </pc:spChg>
        <pc:graphicFrameChg chg="add mod modGraphic">
          <ac:chgData name="Sina Shahab" userId="49486d28-fc93-42ed-b760-b90254fa4554" providerId="ADAL" clId="{C47E8822-F4FC-44AB-99D3-41CD314641B2}" dt="2025-03-05T15:58:27.482" v="336" actId="1076"/>
          <ac:graphicFrameMkLst>
            <pc:docMk/>
            <pc:sldMk cId="604140117" sldId="266"/>
            <ac:graphicFrameMk id="2" creationId="{B9978A34-E333-A977-FA40-0301BB60E8C4}"/>
          </ac:graphicFrameMkLst>
        </pc:graphicFrameChg>
      </pc:sldChg>
      <pc:sldChg chg="addSp delSp modSp add mod">
        <pc:chgData name="Sina Shahab" userId="49486d28-fc93-42ed-b760-b90254fa4554" providerId="ADAL" clId="{C47E8822-F4FC-44AB-99D3-41CD314641B2}" dt="2025-03-05T16:27:59.780" v="783" actId="113"/>
        <pc:sldMkLst>
          <pc:docMk/>
          <pc:sldMk cId="505278384" sldId="267"/>
        </pc:sldMkLst>
        <pc:spChg chg="add del mod">
          <ac:chgData name="Sina Shahab" userId="49486d28-fc93-42ed-b760-b90254fa4554" providerId="ADAL" clId="{C47E8822-F4FC-44AB-99D3-41CD314641B2}" dt="2025-03-05T16:23:51.555" v="642" actId="478"/>
          <ac:spMkLst>
            <pc:docMk/>
            <pc:sldMk cId="505278384" sldId="267"/>
            <ac:spMk id="2" creationId="{AB88F26C-039A-8F3F-9B64-9F857AEAA2B7}"/>
          </ac:spMkLst>
        </pc:spChg>
        <pc:spChg chg="add del">
          <ac:chgData name="Sina Shahab" userId="49486d28-fc93-42ed-b760-b90254fa4554" providerId="ADAL" clId="{C47E8822-F4FC-44AB-99D3-41CD314641B2}" dt="2025-03-05T16:24:59.068" v="644" actId="22"/>
          <ac:spMkLst>
            <pc:docMk/>
            <pc:sldMk cId="505278384" sldId="267"/>
            <ac:spMk id="4" creationId="{BEB978A8-22D0-BE72-C3CB-B8ACDAB9C545}"/>
          </ac:spMkLst>
        </pc:spChg>
        <pc:spChg chg="add mod">
          <ac:chgData name="Sina Shahab" userId="49486d28-fc93-42ed-b760-b90254fa4554" providerId="ADAL" clId="{C47E8822-F4FC-44AB-99D3-41CD314641B2}" dt="2025-03-05T16:27:59.780" v="783" actId="113"/>
          <ac:spMkLst>
            <pc:docMk/>
            <pc:sldMk cId="505278384" sldId="267"/>
            <ac:spMk id="5" creationId="{28CD9705-9744-4A84-6FD5-BA2BB2F0381D}"/>
          </ac:spMkLst>
        </pc:spChg>
        <pc:spChg chg="del">
          <ac:chgData name="Sina Shahab" userId="49486d28-fc93-42ed-b760-b90254fa4554" providerId="ADAL" clId="{C47E8822-F4FC-44AB-99D3-41CD314641B2}" dt="2025-03-05T15:45:54.114" v="245" actId="478"/>
          <ac:spMkLst>
            <pc:docMk/>
            <pc:sldMk cId="505278384" sldId="267"/>
            <ac:spMk id="9" creationId="{4FE41C47-7C91-7EAF-3789-13A9C9F255C3}"/>
          </ac:spMkLst>
        </pc:spChg>
      </pc:sldChg>
      <pc:sldChg chg="addSp delSp modSp add mod">
        <pc:chgData name="Sina Shahab" userId="49486d28-fc93-42ed-b760-b90254fa4554" providerId="ADAL" clId="{C47E8822-F4FC-44AB-99D3-41CD314641B2}" dt="2025-03-05T16:36:15.093" v="796" actId="14100"/>
        <pc:sldMkLst>
          <pc:docMk/>
          <pc:sldMk cId="1656691818" sldId="268"/>
        </pc:sldMkLst>
        <pc:spChg chg="add del mod">
          <ac:chgData name="Sina Shahab" userId="49486d28-fc93-42ed-b760-b90254fa4554" providerId="ADAL" clId="{C47E8822-F4FC-44AB-99D3-41CD314641B2}" dt="2025-03-05T16:31:26.382" v="784" actId="478"/>
          <ac:spMkLst>
            <pc:docMk/>
            <pc:sldMk cId="1656691818" sldId="268"/>
            <ac:spMk id="3" creationId="{C86B6789-44A8-9709-1C63-03FD4954393C}"/>
          </ac:spMkLst>
        </pc:spChg>
        <pc:spChg chg="del">
          <ac:chgData name="Sina Shahab" userId="49486d28-fc93-42ed-b760-b90254fa4554" providerId="ADAL" clId="{C47E8822-F4FC-44AB-99D3-41CD314641B2}" dt="2025-03-05T15:45:56.019" v="246" actId="478"/>
          <ac:spMkLst>
            <pc:docMk/>
            <pc:sldMk cId="1656691818" sldId="268"/>
            <ac:spMk id="9" creationId="{B5533E32-2357-C0BC-2AC3-D3990DDAB21A}"/>
          </ac:spMkLst>
        </pc:spChg>
        <pc:graphicFrameChg chg="add mod">
          <ac:chgData name="Sina Shahab" userId="49486d28-fc93-42ed-b760-b90254fa4554" providerId="ADAL" clId="{C47E8822-F4FC-44AB-99D3-41CD314641B2}" dt="2025-03-05T16:36:15.093" v="796" actId="14100"/>
          <ac:graphicFrameMkLst>
            <pc:docMk/>
            <pc:sldMk cId="1656691818" sldId="268"/>
            <ac:graphicFrameMk id="2" creationId="{0C828013-06D9-010F-C03D-34FE8A8E8709}"/>
          </ac:graphicFrameMkLst>
        </pc:graphicFrameChg>
      </pc:sldChg>
      <pc:sldChg chg="addSp delSp modSp add mod">
        <pc:chgData name="Sina Shahab" userId="49486d28-fc93-42ed-b760-b90254fa4554" providerId="ADAL" clId="{C47E8822-F4FC-44AB-99D3-41CD314641B2}" dt="2025-03-05T16:36:31.519" v="798" actId="14100"/>
        <pc:sldMkLst>
          <pc:docMk/>
          <pc:sldMk cId="3918300649" sldId="269"/>
        </pc:sldMkLst>
        <pc:spChg chg="del mod">
          <ac:chgData name="Sina Shahab" userId="49486d28-fc93-42ed-b760-b90254fa4554" providerId="ADAL" clId="{C47E8822-F4FC-44AB-99D3-41CD314641B2}" dt="2025-03-05T16:07:29.826" v="480" actId="478"/>
          <ac:spMkLst>
            <pc:docMk/>
            <pc:sldMk cId="3918300649" sldId="269"/>
            <ac:spMk id="3" creationId="{538B43C7-39E8-D202-E312-1C6136958F49}"/>
          </ac:spMkLst>
        </pc:spChg>
        <pc:spChg chg="add mod">
          <ac:chgData name="Sina Shahab" userId="49486d28-fc93-42ed-b760-b90254fa4554" providerId="ADAL" clId="{C47E8822-F4FC-44AB-99D3-41CD314641B2}" dt="2025-03-05T16:21:17.880" v="641" actId="1035"/>
          <ac:spMkLst>
            <pc:docMk/>
            <pc:sldMk cId="3918300649" sldId="269"/>
            <ac:spMk id="4" creationId="{916395C8-2F55-6A3D-3F11-9089838D8623}"/>
          </ac:spMkLst>
        </pc:spChg>
        <pc:graphicFrameChg chg="add mod">
          <ac:chgData name="Sina Shahab" userId="49486d28-fc93-42ed-b760-b90254fa4554" providerId="ADAL" clId="{C47E8822-F4FC-44AB-99D3-41CD314641B2}" dt="2025-03-05T16:36:31.519" v="798" actId="14100"/>
          <ac:graphicFrameMkLst>
            <pc:docMk/>
            <pc:sldMk cId="3918300649" sldId="269"/>
            <ac:graphicFrameMk id="2" creationId="{A59301D8-8786-37E8-6547-A5247ABBE9DB}"/>
          </ac:graphicFrameMkLst>
        </pc:graphicFrameChg>
      </pc:sldChg>
      <pc:sldChg chg="addSp delSp modSp add mod ord">
        <pc:chgData name="Sina Shahab" userId="49486d28-fc93-42ed-b760-b90254fa4554" providerId="ADAL" clId="{C47E8822-F4FC-44AB-99D3-41CD314641B2}" dt="2025-03-05T16:06:29.357" v="479" actId="1036"/>
        <pc:sldMkLst>
          <pc:docMk/>
          <pc:sldMk cId="882105206" sldId="270"/>
        </pc:sldMkLst>
        <pc:spChg chg="add mod">
          <ac:chgData name="Sina Shahab" userId="49486d28-fc93-42ed-b760-b90254fa4554" providerId="ADAL" clId="{C47E8822-F4FC-44AB-99D3-41CD314641B2}" dt="2025-03-05T16:06:29.357" v="479" actId="1036"/>
          <ac:spMkLst>
            <pc:docMk/>
            <pc:sldMk cId="882105206" sldId="270"/>
            <ac:spMk id="5" creationId="{EE1FA465-326C-BACD-AC91-CBB15A1089B3}"/>
          </ac:spMkLst>
        </pc:spChg>
        <pc:graphicFrameChg chg="del">
          <ac:chgData name="Sina Shahab" userId="49486d28-fc93-42ed-b760-b90254fa4554" providerId="ADAL" clId="{C47E8822-F4FC-44AB-99D3-41CD314641B2}" dt="2025-03-05T15:55:41.790" v="312" actId="478"/>
          <ac:graphicFrameMkLst>
            <pc:docMk/>
            <pc:sldMk cId="882105206" sldId="270"/>
            <ac:graphicFrameMk id="2" creationId="{4936F92F-0E34-4E9B-25A5-D14D3A204DC2}"/>
          </ac:graphicFrameMkLst>
        </pc:graphicFrameChg>
        <pc:graphicFrameChg chg="add mod">
          <ac:chgData name="Sina Shahab" userId="49486d28-fc93-42ed-b760-b90254fa4554" providerId="ADAL" clId="{C47E8822-F4FC-44AB-99D3-41CD314641B2}" dt="2025-03-05T15:56:47.110" v="326"/>
          <ac:graphicFrameMkLst>
            <pc:docMk/>
            <pc:sldMk cId="882105206" sldId="270"/>
            <ac:graphicFrameMk id="3" creationId="{F87DF998-7F41-B1BA-25A5-4D66FCFFE948}"/>
          </ac:graphicFrameMkLst>
        </pc:graphicFrameChg>
      </pc:sldChg>
      <pc:sldChg chg="modSp add mod ord">
        <pc:chgData name="Sina Shahab" userId="49486d28-fc93-42ed-b760-b90254fa4554" providerId="ADAL" clId="{C47E8822-F4FC-44AB-99D3-41CD314641B2}" dt="2025-03-05T16:05:49.341" v="450" actId="20577"/>
        <pc:sldMkLst>
          <pc:docMk/>
          <pc:sldMk cId="2682915666" sldId="271"/>
        </pc:sldMkLst>
        <pc:spChg chg="mod">
          <ac:chgData name="Sina Shahab" userId="49486d28-fc93-42ed-b760-b90254fa4554" providerId="ADAL" clId="{C47E8822-F4FC-44AB-99D3-41CD314641B2}" dt="2025-03-05T16:05:49.341" v="450" actId="20577"/>
          <ac:spMkLst>
            <pc:docMk/>
            <pc:sldMk cId="2682915666" sldId="271"/>
            <ac:spMk id="5" creationId="{C687BFF1-D297-DAC9-F52E-BED439CA504D}"/>
          </ac:spMkLst>
        </pc:spChg>
        <pc:graphicFrameChg chg="mod">
          <ac:chgData name="Sina Shahab" userId="49486d28-fc93-42ed-b760-b90254fa4554" providerId="ADAL" clId="{C47E8822-F4FC-44AB-99D3-41CD314641B2}" dt="2025-03-05T15:56:59.739" v="327"/>
          <ac:graphicFrameMkLst>
            <pc:docMk/>
            <pc:sldMk cId="2682915666" sldId="271"/>
            <ac:graphicFrameMk id="3" creationId="{C2F7DC4E-953E-5BAF-4D7A-AA5B6B0B5EB8}"/>
          </ac:graphicFrameMkLst>
        </pc:graphicFrameChg>
      </pc:sldChg>
      <pc:sldChg chg="addSp modSp add mod">
        <pc:chgData name="Sina Shahab" userId="49486d28-fc93-42ed-b760-b90254fa4554" providerId="ADAL" clId="{C47E8822-F4FC-44AB-99D3-41CD314641B2}" dt="2025-03-05T16:16:39.307" v="532" actId="20577"/>
        <pc:sldMkLst>
          <pc:docMk/>
          <pc:sldMk cId="4032578210" sldId="272"/>
        </pc:sldMkLst>
        <pc:spChg chg="add">
          <ac:chgData name="Sina Shahab" userId="49486d28-fc93-42ed-b760-b90254fa4554" providerId="ADAL" clId="{C47E8822-F4FC-44AB-99D3-41CD314641B2}" dt="2025-03-05T16:14:35.757" v="512"/>
          <ac:spMkLst>
            <pc:docMk/>
            <pc:sldMk cId="4032578210" sldId="272"/>
            <ac:spMk id="2" creationId="{6EAB606A-72E8-6854-19F3-53E777D2A560}"/>
          </ac:spMkLst>
        </pc:spChg>
        <pc:spChg chg="mod">
          <ac:chgData name="Sina Shahab" userId="49486d28-fc93-42ed-b760-b90254fa4554" providerId="ADAL" clId="{C47E8822-F4FC-44AB-99D3-41CD314641B2}" dt="2025-03-05T16:16:39.307" v="532" actId="20577"/>
          <ac:spMkLst>
            <pc:docMk/>
            <pc:sldMk cId="4032578210" sldId="272"/>
            <ac:spMk id="5" creationId="{A81B792A-6428-1DE7-136E-7162A6F25FD7}"/>
          </ac:spMkLst>
        </pc:spChg>
      </pc:sldChg>
      <pc:sldChg chg="modSp add mod">
        <pc:chgData name="Sina Shahab" userId="49486d28-fc93-42ed-b760-b90254fa4554" providerId="ADAL" clId="{C47E8822-F4FC-44AB-99D3-41CD314641B2}" dt="2025-03-05T16:18:03.740" v="582" actId="1036"/>
        <pc:sldMkLst>
          <pc:docMk/>
          <pc:sldMk cId="2894091309" sldId="273"/>
        </pc:sldMkLst>
        <pc:spChg chg="mod">
          <ac:chgData name="Sina Shahab" userId="49486d28-fc93-42ed-b760-b90254fa4554" providerId="ADAL" clId="{C47E8822-F4FC-44AB-99D3-41CD314641B2}" dt="2025-03-05T16:18:03.740" v="582" actId="1036"/>
          <ac:spMkLst>
            <pc:docMk/>
            <pc:sldMk cId="2894091309" sldId="273"/>
            <ac:spMk id="5" creationId="{D2AD6C22-759D-55A6-485F-DC729425BF2E}"/>
          </ac:spMkLst>
        </pc:spChg>
      </pc:sldChg>
      <pc:sldChg chg="modSp add mod ord">
        <pc:chgData name="Sina Shahab" userId="49486d28-fc93-42ed-b760-b90254fa4554" providerId="ADAL" clId="{C47E8822-F4FC-44AB-99D3-41CD314641B2}" dt="2025-03-05T16:44:32.533" v="882" actId="20577"/>
        <pc:sldMkLst>
          <pc:docMk/>
          <pc:sldMk cId="4269612454" sldId="274"/>
        </pc:sldMkLst>
        <pc:spChg chg="mod">
          <ac:chgData name="Sina Shahab" userId="49486d28-fc93-42ed-b760-b90254fa4554" providerId="ADAL" clId="{C47E8822-F4FC-44AB-99D3-41CD314641B2}" dt="2025-03-05T16:44:32.533" v="882" actId="20577"/>
          <ac:spMkLst>
            <pc:docMk/>
            <pc:sldMk cId="4269612454" sldId="274"/>
            <ac:spMk id="5" creationId="{01844100-2886-EA72-A66E-83689F418788}"/>
          </ac:spMkLst>
        </pc:spChg>
      </pc:sldChg>
      <pc:sldChg chg="modSp add mod">
        <pc:chgData name="Sina Shahab" userId="49486d28-fc93-42ed-b760-b90254fa4554" providerId="ADAL" clId="{C47E8822-F4FC-44AB-99D3-41CD314641B2}" dt="2025-03-05T16:45:27.829" v="920" actId="20577"/>
        <pc:sldMkLst>
          <pc:docMk/>
          <pc:sldMk cId="4094533288" sldId="275"/>
        </pc:sldMkLst>
        <pc:spChg chg="mod">
          <ac:chgData name="Sina Shahab" userId="49486d28-fc93-42ed-b760-b90254fa4554" providerId="ADAL" clId="{C47E8822-F4FC-44AB-99D3-41CD314641B2}" dt="2025-03-05T16:45:27.829" v="920" actId="20577"/>
          <ac:spMkLst>
            <pc:docMk/>
            <pc:sldMk cId="4094533288" sldId="275"/>
            <ac:spMk id="5" creationId="{4935C7DE-38A4-520E-28F3-F98A473F4CF8}"/>
          </ac:spMkLst>
        </pc:spChg>
      </pc:sldChg>
      <pc:sldChg chg="modSp add mod">
        <pc:chgData name="Sina Shahab" userId="49486d28-fc93-42ed-b760-b90254fa4554" providerId="ADAL" clId="{C47E8822-F4FC-44AB-99D3-41CD314641B2}" dt="2025-03-05T16:48:27.559" v="997" actId="20577"/>
        <pc:sldMkLst>
          <pc:docMk/>
          <pc:sldMk cId="352967453" sldId="276"/>
        </pc:sldMkLst>
        <pc:spChg chg="mod">
          <ac:chgData name="Sina Shahab" userId="49486d28-fc93-42ed-b760-b90254fa4554" providerId="ADAL" clId="{C47E8822-F4FC-44AB-99D3-41CD314641B2}" dt="2025-03-05T16:48:27.559" v="997" actId="20577"/>
          <ac:spMkLst>
            <pc:docMk/>
            <pc:sldMk cId="352967453" sldId="276"/>
            <ac:spMk id="5" creationId="{E9B5C59C-52A4-6AC8-4607-BE99FDE9767B}"/>
          </ac:spMkLst>
        </pc:spChg>
      </pc:sldChg>
      <pc:sldChg chg="addSp delSp modSp add mod">
        <pc:chgData name="Sina Shahab" userId="49486d28-fc93-42ed-b760-b90254fa4554" providerId="ADAL" clId="{C47E8822-F4FC-44AB-99D3-41CD314641B2}" dt="2025-03-05T16:53:32.244" v="1031" actId="1038"/>
        <pc:sldMkLst>
          <pc:docMk/>
          <pc:sldMk cId="3701406676" sldId="277"/>
        </pc:sldMkLst>
        <pc:spChg chg="del">
          <ac:chgData name="Sina Shahab" userId="49486d28-fc93-42ed-b760-b90254fa4554" providerId="ADAL" clId="{C47E8822-F4FC-44AB-99D3-41CD314641B2}" dt="2025-03-05T16:48:56.996" v="999" actId="478"/>
          <ac:spMkLst>
            <pc:docMk/>
            <pc:sldMk cId="3701406676" sldId="277"/>
            <ac:spMk id="5" creationId="{91943799-9CBC-7C5D-4D89-A6F813063519}"/>
          </ac:spMkLst>
        </pc:spChg>
        <pc:spChg chg="add mod">
          <ac:chgData name="Sina Shahab" userId="49486d28-fc93-42ed-b760-b90254fa4554" providerId="ADAL" clId="{C47E8822-F4FC-44AB-99D3-41CD314641B2}" dt="2025-03-05T16:53:32.244" v="1031" actId="1038"/>
          <ac:spMkLst>
            <pc:docMk/>
            <pc:sldMk cId="3701406676" sldId="277"/>
            <ac:spMk id="7" creationId="{11494958-8124-FE33-66A4-FEA35E1A908E}"/>
          </ac:spMkLst>
        </pc:spChg>
        <pc:picChg chg="add mod">
          <ac:chgData name="Sina Shahab" userId="49486d28-fc93-42ed-b760-b90254fa4554" providerId="ADAL" clId="{C47E8822-F4FC-44AB-99D3-41CD314641B2}" dt="2025-03-05T16:50:54.066" v="1024" actId="1037"/>
          <ac:picMkLst>
            <pc:docMk/>
            <pc:sldMk cId="3701406676" sldId="277"/>
            <ac:picMk id="3" creationId="{2974DF50-1E94-5014-E3F9-2381F0530D64}"/>
          </ac:picMkLst>
        </pc:picChg>
        <pc:picChg chg="add mod">
          <ac:chgData name="Sina Shahab" userId="49486d28-fc93-42ed-b760-b90254fa4554" providerId="ADAL" clId="{C47E8822-F4FC-44AB-99D3-41CD314641B2}" dt="2025-03-05T16:50:47.078" v="1007" actId="1076"/>
          <ac:picMkLst>
            <pc:docMk/>
            <pc:sldMk cId="3701406676" sldId="277"/>
            <ac:picMk id="6" creationId="{92D90BE2-8AF4-7621-AC92-D30A499F1DF9}"/>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CA36EA-4DA0-40D8-A39E-95F4D26CAAFA}"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en-IE"/>
        </a:p>
      </dgm:t>
    </dgm:pt>
    <dgm:pt modelId="{82557887-EFEF-4C4E-BE6C-E10EB2AAC84C}">
      <dgm:prSet phldrT="[Text]" custT="1"/>
      <dgm:spPr/>
      <dgm:t>
        <a:bodyPr/>
        <a:lstStyle/>
        <a:p>
          <a:r>
            <a:rPr lang="en-IE" sz="1600" b="1" dirty="0">
              <a:latin typeface="Arial Narrow" panose="020B0606020202030204" pitchFamily="34" charset="0"/>
            </a:rPr>
            <a:t>Problem Definition</a:t>
          </a:r>
        </a:p>
      </dgm:t>
    </dgm:pt>
    <dgm:pt modelId="{4396784B-4641-443D-B307-AA8AF92C59BE}" type="parTrans" cxnId="{40BC1826-E990-4B77-9B72-AB6B855E835E}">
      <dgm:prSet/>
      <dgm:spPr/>
      <dgm:t>
        <a:bodyPr/>
        <a:lstStyle/>
        <a:p>
          <a:endParaRPr lang="en-IE" sz="4000" b="1">
            <a:latin typeface="Arial Narrow" panose="020B0606020202030204" pitchFamily="34" charset="0"/>
          </a:endParaRPr>
        </a:p>
      </dgm:t>
    </dgm:pt>
    <dgm:pt modelId="{FA0D9148-233B-4ABA-9CE7-135A9DDB1F0B}" type="sibTrans" cxnId="{40BC1826-E990-4B77-9B72-AB6B855E835E}">
      <dgm:prSet custT="1"/>
      <dgm:spPr/>
      <dgm:t>
        <a:bodyPr/>
        <a:lstStyle/>
        <a:p>
          <a:endParaRPr lang="en-IE" sz="1400" b="1">
            <a:latin typeface="Arial Narrow" panose="020B0606020202030204" pitchFamily="34" charset="0"/>
          </a:endParaRPr>
        </a:p>
      </dgm:t>
    </dgm:pt>
    <dgm:pt modelId="{057E29FE-6C40-4197-A42A-C62B76CED8E0}">
      <dgm:prSet phldrT="[Text]" custT="1"/>
      <dgm:spPr/>
      <dgm:t>
        <a:bodyPr/>
        <a:lstStyle/>
        <a:p>
          <a:r>
            <a:rPr lang="en-IE" sz="1600" b="1" dirty="0">
              <a:latin typeface="Arial Narrow" panose="020B0606020202030204" pitchFamily="34" charset="0"/>
            </a:rPr>
            <a:t>Policy Selection</a:t>
          </a:r>
        </a:p>
      </dgm:t>
    </dgm:pt>
    <dgm:pt modelId="{6506E486-E194-43C9-ADA3-7EBE57694C89}" type="parTrans" cxnId="{5CE3E3BD-0036-4D77-8805-7BD3F9A663CF}">
      <dgm:prSet/>
      <dgm:spPr/>
      <dgm:t>
        <a:bodyPr/>
        <a:lstStyle/>
        <a:p>
          <a:endParaRPr lang="en-IE" sz="4000" b="1">
            <a:latin typeface="Arial Narrow" panose="020B0606020202030204" pitchFamily="34" charset="0"/>
          </a:endParaRPr>
        </a:p>
      </dgm:t>
    </dgm:pt>
    <dgm:pt modelId="{79D964BA-90EB-40D3-B927-F5F41024DFCF}" type="sibTrans" cxnId="{5CE3E3BD-0036-4D77-8805-7BD3F9A663CF}">
      <dgm:prSet custT="1"/>
      <dgm:spPr/>
      <dgm:t>
        <a:bodyPr/>
        <a:lstStyle/>
        <a:p>
          <a:endParaRPr lang="en-IE" sz="1400" b="1">
            <a:latin typeface="Arial Narrow" panose="020B0606020202030204" pitchFamily="34" charset="0"/>
          </a:endParaRPr>
        </a:p>
      </dgm:t>
    </dgm:pt>
    <dgm:pt modelId="{E0B44D46-98B1-45E1-9BD8-08749C0BB551}">
      <dgm:prSet phldrT="[Text]" custT="1"/>
      <dgm:spPr/>
      <dgm:t>
        <a:bodyPr/>
        <a:lstStyle/>
        <a:p>
          <a:r>
            <a:rPr lang="en-IE" sz="1600" b="1" dirty="0">
              <a:latin typeface="Arial Narrow" panose="020B0606020202030204" pitchFamily="34" charset="0"/>
            </a:rPr>
            <a:t>Policy Design</a:t>
          </a:r>
        </a:p>
      </dgm:t>
    </dgm:pt>
    <dgm:pt modelId="{9E7383CB-0CE2-4F0E-8E9B-77714E9CFC2F}" type="parTrans" cxnId="{C8930CE4-4997-4C99-9559-470746464A42}">
      <dgm:prSet/>
      <dgm:spPr/>
      <dgm:t>
        <a:bodyPr/>
        <a:lstStyle/>
        <a:p>
          <a:endParaRPr lang="en-IE" sz="4000" b="1">
            <a:latin typeface="Arial Narrow" panose="020B0606020202030204" pitchFamily="34" charset="0"/>
          </a:endParaRPr>
        </a:p>
      </dgm:t>
    </dgm:pt>
    <dgm:pt modelId="{5CCE1498-DEA1-4539-81AB-64CA9B385BA3}" type="sibTrans" cxnId="{C8930CE4-4997-4C99-9559-470746464A42}">
      <dgm:prSet custT="1"/>
      <dgm:spPr/>
      <dgm:t>
        <a:bodyPr/>
        <a:lstStyle/>
        <a:p>
          <a:endParaRPr lang="en-IE" sz="1400" b="1">
            <a:latin typeface="Arial Narrow" panose="020B0606020202030204" pitchFamily="34" charset="0"/>
          </a:endParaRPr>
        </a:p>
      </dgm:t>
    </dgm:pt>
    <dgm:pt modelId="{79C77E78-9318-46A0-809B-EF1618EB7248}">
      <dgm:prSet phldrT="[Text]" custT="1"/>
      <dgm:spPr/>
      <dgm:t>
        <a:bodyPr/>
        <a:lstStyle/>
        <a:p>
          <a:r>
            <a:rPr lang="en-IE" sz="1600" b="1" dirty="0">
              <a:latin typeface="Arial Narrow" panose="020B0606020202030204" pitchFamily="34" charset="0"/>
            </a:rPr>
            <a:t>Policy Implementation</a:t>
          </a:r>
        </a:p>
      </dgm:t>
    </dgm:pt>
    <dgm:pt modelId="{A1340D58-1365-4682-96D6-9FE2584AE98E}" type="parTrans" cxnId="{B2926100-702B-4461-8566-264971A8A7F6}">
      <dgm:prSet/>
      <dgm:spPr/>
      <dgm:t>
        <a:bodyPr/>
        <a:lstStyle/>
        <a:p>
          <a:endParaRPr lang="en-IE" sz="4000" b="1">
            <a:latin typeface="Arial Narrow" panose="020B0606020202030204" pitchFamily="34" charset="0"/>
          </a:endParaRPr>
        </a:p>
      </dgm:t>
    </dgm:pt>
    <dgm:pt modelId="{F8A71C2E-0F92-4FEE-809F-AA350FC9F3F8}" type="sibTrans" cxnId="{B2926100-702B-4461-8566-264971A8A7F6}">
      <dgm:prSet custT="1"/>
      <dgm:spPr/>
      <dgm:t>
        <a:bodyPr/>
        <a:lstStyle/>
        <a:p>
          <a:endParaRPr lang="en-IE" sz="1400" b="1">
            <a:latin typeface="Arial Narrow" panose="020B0606020202030204" pitchFamily="34" charset="0"/>
          </a:endParaRPr>
        </a:p>
      </dgm:t>
    </dgm:pt>
    <dgm:pt modelId="{91233847-395F-4B29-AFD7-E2FDB3BB995C}">
      <dgm:prSet phldrT="[Text]" custT="1"/>
      <dgm:spPr/>
      <dgm:t>
        <a:bodyPr/>
        <a:lstStyle/>
        <a:p>
          <a:r>
            <a:rPr lang="en-IE" sz="1600" b="1" dirty="0">
              <a:latin typeface="Arial Narrow" panose="020B0606020202030204" pitchFamily="34" charset="0"/>
            </a:rPr>
            <a:t>Policy Evaluation</a:t>
          </a:r>
        </a:p>
      </dgm:t>
    </dgm:pt>
    <dgm:pt modelId="{8F6098E0-DEA0-4495-B9C2-BEA48F1FAA9C}" type="parTrans" cxnId="{145F89EE-EF59-492F-B8AA-AF973EAFBD50}">
      <dgm:prSet/>
      <dgm:spPr/>
      <dgm:t>
        <a:bodyPr/>
        <a:lstStyle/>
        <a:p>
          <a:endParaRPr lang="en-IE" sz="4000" b="1">
            <a:latin typeface="Arial Narrow" panose="020B0606020202030204" pitchFamily="34" charset="0"/>
          </a:endParaRPr>
        </a:p>
      </dgm:t>
    </dgm:pt>
    <dgm:pt modelId="{4EBB5D91-5209-4D9C-B53E-96165124EE28}" type="sibTrans" cxnId="{145F89EE-EF59-492F-B8AA-AF973EAFBD50}">
      <dgm:prSet custT="1"/>
      <dgm:spPr/>
      <dgm:t>
        <a:bodyPr/>
        <a:lstStyle/>
        <a:p>
          <a:endParaRPr lang="en-IE" sz="1400" b="1">
            <a:latin typeface="Arial Narrow" panose="020B0606020202030204" pitchFamily="34" charset="0"/>
          </a:endParaRPr>
        </a:p>
      </dgm:t>
    </dgm:pt>
    <dgm:pt modelId="{3D5738F6-060F-4472-9025-14C9675A8A13}" type="pres">
      <dgm:prSet presAssocID="{7ACA36EA-4DA0-40D8-A39E-95F4D26CAAFA}" presName="cycle" presStyleCnt="0">
        <dgm:presLayoutVars>
          <dgm:dir/>
          <dgm:resizeHandles val="exact"/>
        </dgm:presLayoutVars>
      </dgm:prSet>
      <dgm:spPr/>
    </dgm:pt>
    <dgm:pt modelId="{03A048B5-300C-43BD-B3D7-A8D56A67C920}" type="pres">
      <dgm:prSet presAssocID="{82557887-EFEF-4C4E-BE6C-E10EB2AAC84C}" presName="node" presStyleLbl="node1" presStyleIdx="0" presStyleCnt="5">
        <dgm:presLayoutVars>
          <dgm:bulletEnabled val="1"/>
        </dgm:presLayoutVars>
      </dgm:prSet>
      <dgm:spPr/>
    </dgm:pt>
    <dgm:pt modelId="{83887F99-20F2-4DAF-BFC9-17B4FED55946}" type="pres">
      <dgm:prSet presAssocID="{FA0D9148-233B-4ABA-9CE7-135A9DDB1F0B}" presName="sibTrans" presStyleLbl="sibTrans2D1" presStyleIdx="0" presStyleCnt="5"/>
      <dgm:spPr/>
    </dgm:pt>
    <dgm:pt modelId="{EC0EDF2D-A9A6-429B-BE71-580BA49389BD}" type="pres">
      <dgm:prSet presAssocID="{FA0D9148-233B-4ABA-9CE7-135A9DDB1F0B}" presName="connectorText" presStyleLbl="sibTrans2D1" presStyleIdx="0" presStyleCnt="5"/>
      <dgm:spPr/>
    </dgm:pt>
    <dgm:pt modelId="{93A61321-FEE7-453C-9D57-29289D6D45CB}" type="pres">
      <dgm:prSet presAssocID="{057E29FE-6C40-4197-A42A-C62B76CED8E0}" presName="node" presStyleLbl="node1" presStyleIdx="1" presStyleCnt="5">
        <dgm:presLayoutVars>
          <dgm:bulletEnabled val="1"/>
        </dgm:presLayoutVars>
      </dgm:prSet>
      <dgm:spPr/>
    </dgm:pt>
    <dgm:pt modelId="{64327653-3438-4A17-9CF9-92DB42A0E368}" type="pres">
      <dgm:prSet presAssocID="{79D964BA-90EB-40D3-B927-F5F41024DFCF}" presName="sibTrans" presStyleLbl="sibTrans2D1" presStyleIdx="1" presStyleCnt="5"/>
      <dgm:spPr/>
    </dgm:pt>
    <dgm:pt modelId="{8A919906-10AF-4A05-9C95-E4A492EBDD2F}" type="pres">
      <dgm:prSet presAssocID="{79D964BA-90EB-40D3-B927-F5F41024DFCF}" presName="connectorText" presStyleLbl="sibTrans2D1" presStyleIdx="1" presStyleCnt="5"/>
      <dgm:spPr/>
    </dgm:pt>
    <dgm:pt modelId="{212EFFCD-B5DA-4BEA-BBAE-1EDE7269C492}" type="pres">
      <dgm:prSet presAssocID="{E0B44D46-98B1-45E1-9BD8-08749C0BB551}" presName="node" presStyleLbl="node1" presStyleIdx="2" presStyleCnt="5">
        <dgm:presLayoutVars>
          <dgm:bulletEnabled val="1"/>
        </dgm:presLayoutVars>
      </dgm:prSet>
      <dgm:spPr/>
    </dgm:pt>
    <dgm:pt modelId="{9EA457EA-B084-4E2E-AEED-B72D1A4B01D4}" type="pres">
      <dgm:prSet presAssocID="{5CCE1498-DEA1-4539-81AB-64CA9B385BA3}" presName="sibTrans" presStyleLbl="sibTrans2D1" presStyleIdx="2" presStyleCnt="5"/>
      <dgm:spPr/>
    </dgm:pt>
    <dgm:pt modelId="{EC735602-A683-4EFF-888E-71C3F06CDAE1}" type="pres">
      <dgm:prSet presAssocID="{5CCE1498-DEA1-4539-81AB-64CA9B385BA3}" presName="connectorText" presStyleLbl="sibTrans2D1" presStyleIdx="2" presStyleCnt="5"/>
      <dgm:spPr/>
    </dgm:pt>
    <dgm:pt modelId="{F8034A5F-23D2-4C93-8816-892F3A8967B4}" type="pres">
      <dgm:prSet presAssocID="{79C77E78-9318-46A0-809B-EF1618EB7248}" presName="node" presStyleLbl="node1" presStyleIdx="3" presStyleCnt="5">
        <dgm:presLayoutVars>
          <dgm:bulletEnabled val="1"/>
        </dgm:presLayoutVars>
      </dgm:prSet>
      <dgm:spPr/>
    </dgm:pt>
    <dgm:pt modelId="{9FB904BB-29B0-4EF6-8695-7A3F99A7F491}" type="pres">
      <dgm:prSet presAssocID="{F8A71C2E-0F92-4FEE-809F-AA350FC9F3F8}" presName="sibTrans" presStyleLbl="sibTrans2D1" presStyleIdx="3" presStyleCnt="5"/>
      <dgm:spPr/>
    </dgm:pt>
    <dgm:pt modelId="{A345D937-5F86-4A0C-822E-222163067DF7}" type="pres">
      <dgm:prSet presAssocID="{F8A71C2E-0F92-4FEE-809F-AA350FC9F3F8}" presName="connectorText" presStyleLbl="sibTrans2D1" presStyleIdx="3" presStyleCnt="5"/>
      <dgm:spPr/>
    </dgm:pt>
    <dgm:pt modelId="{C8A6AC0C-DF5E-4E71-981D-641E37C63706}" type="pres">
      <dgm:prSet presAssocID="{91233847-395F-4B29-AFD7-E2FDB3BB995C}" presName="node" presStyleLbl="node1" presStyleIdx="4" presStyleCnt="5">
        <dgm:presLayoutVars>
          <dgm:bulletEnabled val="1"/>
        </dgm:presLayoutVars>
      </dgm:prSet>
      <dgm:spPr/>
    </dgm:pt>
    <dgm:pt modelId="{51297D7D-166F-4F17-8EFB-6D51522AF6A6}" type="pres">
      <dgm:prSet presAssocID="{4EBB5D91-5209-4D9C-B53E-96165124EE28}" presName="sibTrans" presStyleLbl="sibTrans2D1" presStyleIdx="4" presStyleCnt="5"/>
      <dgm:spPr/>
    </dgm:pt>
    <dgm:pt modelId="{21BCCC95-4006-4EE9-9002-DB06E2B9758B}" type="pres">
      <dgm:prSet presAssocID="{4EBB5D91-5209-4D9C-B53E-96165124EE28}" presName="connectorText" presStyleLbl="sibTrans2D1" presStyleIdx="4" presStyleCnt="5"/>
      <dgm:spPr/>
    </dgm:pt>
  </dgm:ptLst>
  <dgm:cxnLst>
    <dgm:cxn modelId="{B2926100-702B-4461-8566-264971A8A7F6}" srcId="{7ACA36EA-4DA0-40D8-A39E-95F4D26CAAFA}" destId="{79C77E78-9318-46A0-809B-EF1618EB7248}" srcOrd="3" destOrd="0" parTransId="{A1340D58-1365-4682-96D6-9FE2584AE98E}" sibTransId="{F8A71C2E-0F92-4FEE-809F-AA350FC9F3F8}"/>
    <dgm:cxn modelId="{2FA1100C-2FBF-452C-A771-2CC235AD6D13}" type="presOf" srcId="{4EBB5D91-5209-4D9C-B53E-96165124EE28}" destId="{21BCCC95-4006-4EE9-9002-DB06E2B9758B}" srcOrd="1" destOrd="0" presId="urn:microsoft.com/office/officeart/2005/8/layout/cycle2"/>
    <dgm:cxn modelId="{E0F75E11-8A58-466F-B861-94F5ECEB37EC}" type="presOf" srcId="{5CCE1498-DEA1-4539-81AB-64CA9B385BA3}" destId="{EC735602-A683-4EFF-888E-71C3F06CDAE1}" srcOrd="1" destOrd="0" presId="urn:microsoft.com/office/officeart/2005/8/layout/cycle2"/>
    <dgm:cxn modelId="{A6112A1E-AA9E-4812-B42E-BC37E53DBA2B}" type="presOf" srcId="{F8A71C2E-0F92-4FEE-809F-AA350FC9F3F8}" destId="{A345D937-5F86-4A0C-822E-222163067DF7}" srcOrd="1" destOrd="0" presId="urn:microsoft.com/office/officeart/2005/8/layout/cycle2"/>
    <dgm:cxn modelId="{40BC1826-E990-4B77-9B72-AB6B855E835E}" srcId="{7ACA36EA-4DA0-40D8-A39E-95F4D26CAAFA}" destId="{82557887-EFEF-4C4E-BE6C-E10EB2AAC84C}" srcOrd="0" destOrd="0" parTransId="{4396784B-4641-443D-B307-AA8AF92C59BE}" sibTransId="{FA0D9148-233B-4ABA-9CE7-135A9DDB1F0B}"/>
    <dgm:cxn modelId="{BA91DF68-7401-45AB-9D25-05A30C1419DF}" type="presOf" srcId="{E0B44D46-98B1-45E1-9BD8-08749C0BB551}" destId="{212EFFCD-B5DA-4BEA-BBAE-1EDE7269C492}" srcOrd="0" destOrd="0" presId="urn:microsoft.com/office/officeart/2005/8/layout/cycle2"/>
    <dgm:cxn modelId="{2E62C96A-A401-4EBD-AE1C-41040B43E554}" type="presOf" srcId="{79D964BA-90EB-40D3-B927-F5F41024DFCF}" destId="{8A919906-10AF-4A05-9C95-E4A492EBDD2F}" srcOrd="1" destOrd="0" presId="urn:microsoft.com/office/officeart/2005/8/layout/cycle2"/>
    <dgm:cxn modelId="{F5DDB957-2FB8-4CD2-A951-31F88A014A52}" type="presOf" srcId="{5CCE1498-DEA1-4539-81AB-64CA9B385BA3}" destId="{9EA457EA-B084-4E2E-AEED-B72D1A4B01D4}" srcOrd="0" destOrd="0" presId="urn:microsoft.com/office/officeart/2005/8/layout/cycle2"/>
    <dgm:cxn modelId="{4EDD6095-704F-4A63-B8FC-0471C9400291}" type="presOf" srcId="{057E29FE-6C40-4197-A42A-C62B76CED8E0}" destId="{93A61321-FEE7-453C-9D57-29289D6D45CB}" srcOrd="0" destOrd="0" presId="urn:microsoft.com/office/officeart/2005/8/layout/cycle2"/>
    <dgm:cxn modelId="{7DDC1BA0-54E1-46AD-89D5-7DAF96D81935}" type="presOf" srcId="{FA0D9148-233B-4ABA-9CE7-135A9DDB1F0B}" destId="{EC0EDF2D-A9A6-429B-BE71-580BA49389BD}" srcOrd="1" destOrd="0" presId="urn:microsoft.com/office/officeart/2005/8/layout/cycle2"/>
    <dgm:cxn modelId="{DC328DBD-0527-4554-8D98-589198274064}" type="presOf" srcId="{F8A71C2E-0F92-4FEE-809F-AA350FC9F3F8}" destId="{9FB904BB-29B0-4EF6-8695-7A3F99A7F491}" srcOrd="0" destOrd="0" presId="urn:microsoft.com/office/officeart/2005/8/layout/cycle2"/>
    <dgm:cxn modelId="{5CE3E3BD-0036-4D77-8805-7BD3F9A663CF}" srcId="{7ACA36EA-4DA0-40D8-A39E-95F4D26CAAFA}" destId="{057E29FE-6C40-4197-A42A-C62B76CED8E0}" srcOrd="1" destOrd="0" parTransId="{6506E486-E194-43C9-ADA3-7EBE57694C89}" sibTransId="{79D964BA-90EB-40D3-B927-F5F41024DFCF}"/>
    <dgm:cxn modelId="{D3AF50BE-980D-41C5-A89F-5CFF2FE654AB}" type="presOf" srcId="{79C77E78-9318-46A0-809B-EF1618EB7248}" destId="{F8034A5F-23D2-4C93-8816-892F3A8967B4}" srcOrd="0" destOrd="0" presId="urn:microsoft.com/office/officeart/2005/8/layout/cycle2"/>
    <dgm:cxn modelId="{4F5703D1-1EE5-42B1-909B-520CD0A03734}" type="presOf" srcId="{4EBB5D91-5209-4D9C-B53E-96165124EE28}" destId="{51297D7D-166F-4F17-8EFB-6D51522AF6A6}" srcOrd="0" destOrd="0" presId="urn:microsoft.com/office/officeart/2005/8/layout/cycle2"/>
    <dgm:cxn modelId="{6CA393E2-BA43-48F7-9251-DA5780A9E6B6}" type="presOf" srcId="{91233847-395F-4B29-AFD7-E2FDB3BB995C}" destId="{C8A6AC0C-DF5E-4E71-981D-641E37C63706}" srcOrd="0" destOrd="0" presId="urn:microsoft.com/office/officeart/2005/8/layout/cycle2"/>
    <dgm:cxn modelId="{A1B8BEE3-58B8-4897-B496-A64BD9B36495}" type="presOf" srcId="{FA0D9148-233B-4ABA-9CE7-135A9DDB1F0B}" destId="{83887F99-20F2-4DAF-BFC9-17B4FED55946}" srcOrd="0" destOrd="0" presId="urn:microsoft.com/office/officeart/2005/8/layout/cycle2"/>
    <dgm:cxn modelId="{C8930CE4-4997-4C99-9559-470746464A42}" srcId="{7ACA36EA-4DA0-40D8-A39E-95F4D26CAAFA}" destId="{E0B44D46-98B1-45E1-9BD8-08749C0BB551}" srcOrd="2" destOrd="0" parTransId="{9E7383CB-0CE2-4F0E-8E9B-77714E9CFC2F}" sibTransId="{5CCE1498-DEA1-4539-81AB-64CA9B385BA3}"/>
    <dgm:cxn modelId="{59657AE9-7988-4A1E-81FC-FDBCABBDD1C5}" type="presOf" srcId="{7ACA36EA-4DA0-40D8-A39E-95F4D26CAAFA}" destId="{3D5738F6-060F-4472-9025-14C9675A8A13}" srcOrd="0" destOrd="0" presId="urn:microsoft.com/office/officeart/2005/8/layout/cycle2"/>
    <dgm:cxn modelId="{145F89EE-EF59-492F-B8AA-AF973EAFBD50}" srcId="{7ACA36EA-4DA0-40D8-A39E-95F4D26CAAFA}" destId="{91233847-395F-4B29-AFD7-E2FDB3BB995C}" srcOrd="4" destOrd="0" parTransId="{8F6098E0-DEA0-4495-B9C2-BEA48F1FAA9C}" sibTransId="{4EBB5D91-5209-4D9C-B53E-96165124EE28}"/>
    <dgm:cxn modelId="{53BE59F0-EDBA-4FD7-9165-216A859215C8}" type="presOf" srcId="{82557887-EFEF-4C4E-BE6C-E10EB2AAC84C}" destId="{03A048B5-300C-43BD-B3D7-A8D56A67C920}" srcOrd="0" destOrd="0" presId="urn:microsoft.com/office/officeart/2005/8/layout/cycle2"/>
    <dgm:cxn modelId="{DE2CDCF5-6BC9-4864-81D1-BC8138D9A59C}" type="presOf" srcId="{79D964BA-90EB-40D3-B927-F5F41024DFCF}" destId="{64327653-3438-4A17-9CF9-92DB42A0E368}" srcOrd="0" destOrd="0" presId="urn:microsoft.com/office/officeart/2005/8/layout/cycle2"/>
    <dgm:cxn modelId="{0054E6B1-3376-433E-8864-71342419CEEF}" type="presParOf" srcId="{3D5738F6-060F-4472-9025-14C9675A8A13}" destId="{03A048B5-300C-43BD-B3D7-A8D56A67C920}" srcOrd="0" destOrd="0" presId="urn:microsoft.com/office/officeart/2005/8/layout/cycle2"/>
    <dgm:cxn modelId="{3387EC1E-FC0D-42D9-8595-58C4308434E1}" type="presParOf" srcId="{3D5738F6-060F-4472-9025-14C9675A8A13}" destId="{83887F99-20F2-4DAF-BFC9-17B4FED55946}" srcOrd="1" destOrd="0" presId="urn:microsoft.com/office/officeart/2005/8/layout/cycle2"/>
    <dgm:cxn modelId="{50E436D9-E7D9-4C1E-BFF2-2313A62F66AE}" type="presParOf" srcId="{83887F99-20F2-4DAF-BFC9-17B4FED55946}" destId="{EC0EDF2D-A9A6-429B-BE71-580BA49389BD}" srcOrd="0" destOrd="0" presId="urn:microsoft.com/office/officeart/2005/8/layout/cycle2"/>
    <dgm:cxn modelId="{DBA89F34-8155-447F-95AF-8F4D79F5484D}" type="presParOf" srcId="{3D5738F6-060F-4472-9025-14C9675A8A13}" destId="{93A61321-FEE7-453C-9D57-29289D6D45CB}" srcOrd="2" destOrd="0" presId="urn:microsoft.com/office/officeart/2005/8/layout/cycle2"/>
    <dgm:cxn modelId="{913893FF-5122-41FC-96A3-4A794F0EFF06}" type="presParOf" srcId="{3D5738F6-060F-4472-9025-14C9675A8A13}" destId="{64327653-3438-4A17-9CF9-92DB42A0E368}" srcOrd="3" destOrd="0" presId="urn:microsoft.com/office/officeart/2005/8/layout/cycle2"/>
    <dgm:cxn modelId="{73D3B3EF-AE18-41A5-BEB6-88D6BBEEB558}" type="presParOf" srcId="{64327653-3438-4A17-9CF9-92DB42A0E368}" destId="{8A919906-10AF-4A05-9C95-E4A492EBDD2F}" srcOrd="0" destOrd="0" presId="urn:microsoft.com/office/officeart/2005/8/layout/cycle2"/>
    <dgm:cxn modelId="{62B96F86-FCBB-4979-8655-11DBAE6FFD45}" type="presParOf" srcId="{3D5738F6-060F-4472-9025-14C9675A8A13}" destId="{212EFFCD-B5DA-4BEA-BBAE-1EDE7269C492}" srcOrd="4" destOrd="0" presId="urn:microsoft.com/office/officeart/2005/8/layout/cycle2"/>
    <dgm:cxn modelId="{E184D0A2-57A1-4CE3-B411-E4930F6F0FC1}" type="presParOf" srcId="{3D5738F6-060F-4472-9025-14C9675A8A13}" destId="{9EA457EA-B084-4E2E-AEED-B72D1A4B01D4}" srcOrd="5" destOrd="0" presId="urn:microsoft.com/office/officeart/2005/8/layout/cycle2"/>
    <dgm:cxn modelId="{5AD2B695-D038-44BC-BB07-449E50D3C7C4}" type="presParOf" srcId="{9EA457EA-B084-4E2E-AEED-B72D1A4B01D4}" destId="{EC735602-A683-4EFF-888E-71C3F06CDAE1}" srcOrd="0" destOrd="0" presId="urn:microsoft.com/office/officeart/2005/8/layout/cycle2"/>
    <dgm:cxn modelId="{260D757F-EEE2-428F-91DE-10A19567E64D}" type="presParOf" srcId="{3D5738F6-060F-4472-9025-14C9675A8A13}" destId="{F8034A5F-23D2-4C93-8816-892F3A8967B4}" srcOrd="6" destOrd="0" presId="urn:microsoft.com/office/officeart/2005/8/layout/cycle2"/>
    <dgm:cxn modelId="{EB4E991C-918E-47EF-8186-51EF69FC7D00}" type="presParOf" srcId="{3D5738F6-060F-4472-9025-14C9675A8A13}" destId="{9FB904BB-29B0-4EF6-8695-7A3F99A7F491}" srcOrd="7" destOrd="0" presId="urn:microsoft.com/office/officeart/2005/8/layout/cycle2"/>
    <dgm:cxn modelId="{7042BF52-9029-40F6-8B97-F7E2F53E3211}" type="presParOf" srcId="{9FB904BB-29B0-4EF6-8695-7A3F99A7F491}" destId="{A345D937-5F86-4A0C-822E-222163067DF7}" srcOrd="0" destOrd="0" presId="urn:microsoft.com/office/officeart/2005/8/layout/cycle2"/>
    <dgm:cxn modelId="{1D1B258F-64BD-4165-9458-5E010FA075FF}" type="presParOf" srcId="{3D5738F6-060F-4472-9025-14C9675A8A13}" destId="{C8A6AC0C-DF5E-4E71-981D-641E37C63706}" srcOrd="8" destOrd="0" presId="urn:microsoft.com/office/officeart/2005/8/layout/cycle2"/>
    <dgm:cxn modelId="{73E5326F-D5B0-4DE1-AB94-95183ED12F35}" type="presParOf" srcId="{3D5738F6-060F-4472-9025-14C9675A8A13}" destId="{51297D7D-166F-4F17-8EFB-6D51522AF6A6}" srcOrd="9" destOrd="0" presId="urn:microsoft.com/office/officeart/2005/8/layout/cycle2"/>
    <dgm:cxn modelId="{C5ADA270-3F12-4261-83C4-CCD514F8396C}" type="presParOf" srcId="{51297D7D-166F-4F17-8EFB-6D51522AF6A6}" destId="{21BCCC95-4006-4EE9-9002-DB06E2B9758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025016-8679-4F04-AA4A-D4A411733BA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GB"/>
        </a:p>
      </dgm:t>
    </dgm:pt>
    <dgm:pt modelId="{A72929C4-FC6B-4C07-B0A3-853C87F8FF18}">
      <dgm:prSet phldrT="[Text]"/>
      <dgm:spPr/>
      <dgm:t>
        <a:bodyPr/>
        <a:lstStyle/>
        <a:p>
          <a:r>
            <a:rPr lang="en-GB" dirty="0"/>
            <a:t>Conformance-Based Evaluation</a:t>
          </a:r>
        </a:p>
      </dgm:t>
    </dgm:pt>
    <dgm:pt modelId="{44ECC75F-6E50-4022-8E1F-B1D830303FE6}" type="parTrans" cxnId="{7E0C0D34-299B-412F-B1B1-9B19E102AD9C}">
      <dgm:prSet/>
      <dgm:spPr/>
      <dgm:t>
        <a:bodyPr/>
        <a:lstStyle/>
        <a:p>
          <a:endParaRPr lang="en-GB"/>
        </a:p>
      </dgm:t>
    </dgm:pt>
    <dgm:pt modelId="{97C3B639-73F3-4672-AF8F-9CF4BA446A7E}" type="sibTrans" cxnId="{7E0C0D34-299B-412F-B1B1-9B19E102AD9C}">
      <dgm:prSet/>
      <dgm:spPr/>
      <dgm:t>
        <a:bodyPr/>
        <a:lstStyle/>
        <a:p>
          <a:endParaRPr lang="en-GB"/>
        </a:p>
      </dgm:t>
    </dgm:pt>
    <dgm:pt modelId="{CA4B052D-511E-4737-9277-54C5A92EF0CF}">
      <dgm:prSet phldrT="[Text]"/>
      <dgm:spPr/>
      <dgm:t>
        <a:bodyPr/>
        <a:lstStyle/>
        <a:p>
          <a:r>
            <a:rPr lang="en-GB" dirty="0"/>
            <a:t>Performance-Based Evaluation</a:t>
          </a:r>
        </a:p>
      </dgm:t>
    </dgm:pt>
    <dgm:pt modelId="{73EF6F93-EB2B-49D2-9427-A1A3DF64DAD2}" type="parTrans" cxnId="{4DC10CA3-6583-4A37-A858-2D311509F0EE}">
      <dgm:prSet/>
      <dgm:spPr/>
      <dgm:t>
        <a:bodyPr/>
        <a:lstStyle/>
        <a:p>
          <a:endParaRPr lang="en-GB"/>
        </a:p>
      </dgm:t>
    </dgm:pt>
    <dgm:pt modelId="{1A75259D-1569-43FD-A41D-C44125B5264E}" type="sibTrans" cxnId="{4DC10CA3-6583-4A37-A858-2D311509F0EE}">
      <dgm:prSet/>
      <dgm:spPr/>
      <dgm:t>
        <a:bodyPr/>
        <a:lstStyle/>
        <a:p>
          <a:endParaRPr lang="en-GB"/>
        </a:p>
      </dgm:t>
    </dgm:pt>
    <dgm:pt modelId="{16B8B220-689A-401D-8D43-9C1ED84128C8}" type="pres">
      <dgm:prSet presAssocID="{A1025016-8679-4F04-AA4A-D4A411733BA9}" presName="linear" presStyleCnt="0">
        <dgm:presLayoutVars>
          <dgm:dir/>
          <dgm:animLvl val="lvl"/>
          <dgm:resizeHandles val="exact"/>
        </dgm:presLayoutVars>
      </dgm:prSet>
      <dgm:spPr/>
    </dgm:pt>
    <dgm:pt modelId="{D8C85626-5594-4EB9-AB22-3A4299CE5BCD}" type="pres">
      <dgm:prSet presAssocID="{A72929C4-FC6B-4C07-B0A3-853C87F8FF18}" presName="parentLin" presStyleCnt="0"/>
      <dgm:spPr/>
    </dgm:pt>
    <dgm:pt modelId="{711B2C21-7182-4C5C-9AD2-E036FAD13190}" type="pres">
      <dgm:prSet presAssocID="{A72929C4-FC6B-4C07-B0A3-853C87F8FF18}" presName="parentLeftMargin" presStyleLbl="node1" presStyleIdx="0" presStyleCnt="2"/>
      <dgm:spPr/>
    </dgm:pt>
    <dgm:pt modelId="{0BC49C31-286C-40ED-9A18-B6FD7C4CF957}" type="pres">
      <dgm:prSet presAssocID="{A72929C4-FC6B-4C07-B0A3-853C87F8FF18}" presName="parentText" presStyleLbl="node1" presStyleIdx="0" presStyleCnt="2">
        <dgm:presLayoutVars>
          <dgm:chMax val="0"/>
          <dgm:bulletEnabled val="1"/>
        </dgm:presLayoutVars>
      </dgm:prSet>
      <dgm:spPr/>
    </dgm:pt>
    <dgm:pt modelId="{EA8CAD8D-CA6B-4281-B11D-05F8724494D2}" type="pres">
      <dgm:prSet presAssocID="{A72929C4-FC6B-4C07-B0A3-853C87F8FF18}" presName="negativeSpace" presStyleCnt="0"/>
      <dgm:spPr/>
    </dgm:pt>
    <dgm:pt modelId="{4C181353-FA89-4153-AFDD-3E3F52303E58}" type="pres">
      <dgm:prSet presAssocID="{A72929C4-FC6B-4C07-B0A3-853C87F8FF18}" presName="childText" presStyleLbl="conFgAcc1" presStyleIdx="0" presStyleCnt="2">
        <dgm:presLayoutVars>
          <dgm:bulletEnabled val="1"/>
        </dgm:presLayoutVars>
      </dgm:prSet>
      <dgm:spPr/>
    </dgm:pt>
    <dgm:pt modelId="{ADAB4EE4-4DB8-41BC-92DE-911E62FC360C}" type="pres">
      <dgm:prSet presAssocID="{97C3B639-73F3-4672-AF8F-9CF4BA446A7E}" presName="spaceBetweenRectangles" presStyleCnt="0"/>
      <dgm:spPr/>
    </dgm:pt>
    <dgm:pt modelId="{EFFB5BA9-7226-4D24-9BBC-3190854BAF81}" type="pres">
      <dgm:prSet presAssocID="{CA4B052D-511E-4737-9277-54C5A92EF0CF}" presName="parentLin" presStyleCnt="0"/>
      <dgm:spPr/>
    </dgm:pt>
    <dgm:pt modelId="{5CD8C97D-1886-4FC4-85B1-D5CA75063DBE}" type="pres">
      <dgm:prSet presAssocID="{CA4B052D-511E-4737-9277-54C5A92EF0CF}" presName="parentLeftMargin" presStyleLbl="node1" presStyleIdx="0" presStyleCnt="2"/>
      <dgm:spPr/>
    </dgm:pt>
    <dgm:pt modelId="{DA363651-94A2-418E-A3A9-548D047FD801}" type="pres">
      <dgm:prSet presAssocID="{CA4B052D-511E-4737-9277-54C5A92EF0CF}" presName="parentText" presStyleLbl="node1" presStyleIdx="1" presStyleCnt="2">
        <dgm:presLayoutVars>
          <dgm:chMax val="0"/>
          <dgm:bulletEnabled val="1"/>
        </dgm:presLayoutVars>
      </dgm:prSet>
      <dgm:spPr/>
    </dgm:pt>
    <dgm:pt modelId="{C4058CE4-A129-41BD-B1E9-BE4E2D5669F9}" type="pres">
      <dgm:prSet presAssocID="{CA4B052D-511E-4737-9277-54C5A92EF0CF}" presName="negativeSpace" presStyleCnt="0"/>
      <dgm:spPr/>
    </dgm:pt>
    <dgm:pt modelId="{7CAA7851-DBAA-4479-88F5-D7AC7EC8C253}" type="pres">
      <dgm:prSet presAssocID="{CA4B052D-511E-4737-9277-54C5A92EF0CF}" presName="childText" presStyleLbl="conFgAcc1" presStyleIdx="1" presStyleCnt="2">
        <dgm:presLayoutVars>
          <dgm:bulletEnabled val="1"/>
        </dgm:presLayoutVars>
      </dgm:prSet>
      <dgm:spPr/>
    </dgm:pt>
  </dgm:ptLst>
  <dgm:cxnLst>
    <dgm:cxn modelId="{91819E31-72E4-4AF5-90A0-B5312D6EFE0E}" type="presOf" srcId="{A1025016-8679-4F04-AA4A-D4A411733BA9}" destId="{16B8B220-689A-401D-8D43-9C1ED84128C8}" srcOrd="0" destOrd="0" presId="urn:microsoft.com/office/officeart/2005/8/layout/list1"/>
    <dgm:cxn modelId="{7E0C0D34-299B-412F-B1B1-9B19E102AD9C}" srcId="{A1025016-8679-4F04-AA4A-D4A411733BA9}" destId="{A72929C4-FC6B-4C07-B0A3-853C87F8FF18}" srcOrd="0" destOrd="0" parTransId="{44ECC75F-6E50-4022-8E1F-B1D830303FE6}" sibTransId="{97C3B639-73F3-4672-AF8F-9CF4BA446A7E}"/>
    <dgm:cxn modelId="{BE14E67F-7423-4A4D-9E8B-83A72EF8DF89}" type="presOf" srcId="{A72929C4-FC6B-4C07-B0A3-853C87F8FF18}" destId="{711B2C21-7182-4C5C-9AD2-E036FAD13190}" srcOrd="0" destOrd="0" presId="urn:microsoft.com/office/officeart/2005/8/layout/list1"/>
    <dgm:cxn modelId="{4DC10CA3-6583-4A37-A858-2D311509F0EE}" srcId="{A1025016-8679-4F04-AA4A-D4A411733BA9}" destId="{CA4B052D-511E-4737-9277-54C5A92EF0CF}" srcOrd="1" destOrd="0" parTransId="{73EF6F93-EB2B-49D2-9427-A1A3DF64DAD2}" sibTransId="{1A75259D-1569-43FD-A41D-C44125B5264E}"/>
    <dgm:cxn modelId="{D8A06CBF-C458-42F5-A92F-3ED3444226A2}" type="presOf" srcId="{CA4B052D-511E-4737-9277-54C5A92EF0CF}" destId="{5CD8C97D-1886-4FC4-85B1-D5CA75063DBE}" srcOrd="0" destOrd="0" presId="urn:microsoft.com/office/officeart/2005/8/layout/list1"/>
    <dgm:cxn modelId="{4A8B5DD1-CE87-4799-B0A2-378F53A0C247}" type="presOf" srcId="{A72929C4-FC6B-4C07-B0A3-853C87F8FF18}" destId="{0BC49C31-286C-40ED-9A18-B6FD7C4CF957}" srcOrd="1" destOrd="0" presId="urn:microsoft.com/office/officeart/2005/8/layout/list1"/>
    <dgm:cxn modelId="{982B25D7-26F2-47EA-81F2-35B3F52949F3}" type="presOf" srcId="{CA4B052D-511E-4737-9277-54C5A92EF0CF}" destId="{DA363651-94A2-418E-A3A9-548D047FD801}" srcOrd="1" destOrd="0" presId="urn:microsoft.com/office/officeart/2005/8/layout/list1"/>
    <dgm:cxn modelId="{5CC1A4C1-83D8-4608-87C3-43860F16F644}" type="presParOf" srcId="{16B8B220-689A-401D-8D43-9C1ED84128C8}" destId="{D8C85626-5594-4EB9-AB22-3A4299CE5BCD}" srcOrd="0" destOrd="0" presId="urn:microsoft.com/office/officeart/2005/8/layout/list1"/>
    <dgm:cxn modelId="{B32842E2-6C89-4FD9-ACF6-FEF51EDE5020}" type="presParOf" srcId="{D8C85626-5594-4EB9-AB22-3A4299CE5BCD}" destId="{711B2C21-7182-4C5C-9AD2-E036FAD13190}" srcOrd="0" destOrd="0" presId="urn:microsoft.com/office/officeart/2005/8/layout/list1"/>
    <dgm:cxn modelId="{5E8F4040-285E-4E34-BCB0-B7F3D3DC0EA0}" type="presParOf" srcId="{D8C85626-5594-4EB9-AB22-3A4299CE5BCD}" destId="{0BC49C31-286C-40ED-9A18-B6FD7C4CF957}" srcOrd="1" destOrd="0" presId="urn:microsoft.com/office/officeart/2005/8/layout/list1"/>
    <dgm:cxn modelId="{CFDCC8C2-FFD0-46BF-A973-BE4A4DD084EA}" type="presParOf" srcId="{16B8B220-689A-401D-8D43-9C1ED84128C8}" destId="{EA8CAD8D-CA6B-4281-B11D-05F8724494D2}" srcOrd="1" destOrd="0" presId="urn:microsoft.com/office/officeart/2005/8/layout/list1"/>
    <dgm:cxn modelId="{A990A2D0-D141-422B-85C0-54E4BA87A0A3}" type="presParOf" srcId="{16B8B220-689A-401D-8D43-9C1ED84128C8}" destId="{4C181353-FA89-4153-AFDD-3E3F52303E58}" srcOrd="2" destOrd="0" presId="urn:microsoft.com/office/officeart/2005/8/layout/list1"/>
    <dgm:cxn modelId="{E109B578-4A41-4DF1-876D-A071D81EB18F}" type="presParOf" srcId="{16B8B220-689A-401D-8D43-9C1ED84128C8}" destId="{ADAB4EE4-4DB8-41BC-92DE-911E62FC360C}" srcOrd="3" destOrd="0" presId="urn:microsoft.com/office/officeart/2005/8/layout/list1"/>
    <dgm:cxn modelId="{146389BB-ECA6-4038-9110-FF14576A3F8E}" type="presParOf" srcId="{16B8B220-689A-401D-8D43-9C1ED84128C8}" destId="{EFFB5BA9-7226-4D24-9BBC-3190854BAF81}" srcOrd="4" destOrd="0" presId="urn:microsoft.com/office/officeart/2005/8/layout/list1"/>
    <dgm:cxn modelId="{3BE1711E-4DF1-4C41-B7EE-9325DC8ABDBC}" type="presParOf" srcId="{EFFB5BA9-7226-4D24-9BBC-3190854BAF81}" destId="{5CD8C97D-1886-4FC4-85B1-D5CA75063DBE}" srcOrd="0" destOrd="0" presId="urn:microsoft.com/office/officeart/2005/8/layout/list1"/>
    <dgm:cxn modelId="{989C73C8-DCB0-4E92-AA0A-17387B5B8A87}" type="presParOf" srcId="{EFFB5BA9-7226-4D24-9BBC-3190854BAF81}" destId="{DA363651-94A2-418E-A3A9-548D047FD801}" srcOrd="1" destOrd="0" presId="urn:microsoft.com/office/officeart/2005/8/layout/list1"/>
    <dgm:cxn modelId="{54C86601-3518-436B-9E28-E002D73BC4CC}" type="presParOf" srcId="{16B8B220-689A-401D-8D43-9C1ED84128C8}" destId="{C4058CE4-A129-41BD-B1E9-BE4E2D5669F9}" srcOrd="5" destOrd="0" presId="urn:microsoft.com/office/officeart/2005/8/layout/list1"/>
    <dgm:cxn modelId="{3A211AE5-2935-4D4C-82C0-283828549420}" type="presParOf" srcId="{16B8B220-689A-401D-8D43-9C1ED84128C8}" destId="{7CAA7851-DBAA-4479-88F5-D7AC7EC8C25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025016-8679-4F04-AA4A-D4A411733BA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GB"/>
        </a:p>
      </dgm:t>
    </dgm:pt>
    <dgm:pt modelId="{A72929C4-FC6B-4C07-B0A3-853C87F8FF18}">
      <dgm:prSet phldrT="[Text]"/>
      <dgm:spPr/>
      <dgm:t>
        <a:bodyPr/>
        <a:lstStyle/>
        <a:p>
          <a:r>
            <a:rPr lang="en-GB" dirty="0"/>
            <a:t>Conformance-Based Evaluation</a:t>
          </a:r>
        </a:p>
      </dgm:t>
    </dgm:pt>
    <dgm:pt modelId="{44ECC75F-6E50-4022-8E1F-B1D830303FE6}" type="parTrans" cxnId="{7E0C0D34-299B-412F-B1B1-9B19E102AD9C}">
      <dgm:prSet/>
      <dgm:spPr/>
      <dgm:t>
        <a:bodyPr/>
        <a:lstStyle/>
        <a:p>
          <a:endParaRPr lang="en-GB"/>
        </a:p>
      </dgm:t>
    </dgm:pt>
    <dgm:pt modelId="{97C3B639-73F3-4672-AF8F-9CF4BA446A7E}" type="sibTrans" cxnId="{7E0C0D34-299B-412F-B1B1-9B19E102AD9C}">
      <dgm:prSet/>
      <dgm:spPr/>
      <dgm:t>
        <a:bodyPr/>
        <a:lstStyle/>
        <a:p>
          <a:endParaRPr lang="en-GB"/>
        </a:p>
      </dgm:t>
    </dgm:pt>
    <dgm:pt modelId="{16B8B220-689A-401D-8D43-9C1ED84128C8}" type="pres">
      <dgm:prSet presAssocID="{A1025016-8679-4F04-AA4A-D4A411733BA9}" presName="linear" presStyleCnt="0">
        <dgm:presLayoutVars>
          <dgm:dir/>
          <dgm:animLvl val="lvl"/>
          <dgm:resizeHandles val="exact"/>
        </dgm:presLayoutVars>
      </dgm:prSet>
      <dgm:spPr/>
    </dgm:pt>
    <dgm:pt modelId="{D8C85626-5594-4EB9-AB22-3A4299CE5BCD}" type="pres">
      <dgm:prSet presAssocID="{A72929C4-FC6B-4C07-B0A3-853C87F8FF18}" presName="parentLin" presStyleCnt="0"/>
      <dgm:spPr/>
    </dgm:pt>
    <dgm:pt modelId="{711B2C21-7182-4C5C-9AD2-E036FAD13190}" type="pres">
      <dgm:prSet presAssocID="{A72929C4-FC6B-4C07-B0A3-853C87F8FF18}" presName="parentLeftMargin" presStyleLbl="node1" presStyleIdx="0" presStyleCnt="1"/>
      <dgm:spPr/>
    </dgm:pt>
    <dgm:pt modelId="{0BC49C31-286C-40ED-9A18-B6FD7C4CF957}" type="pres">
      <dgm:prSet presAssocID="{A72929C4-FC6B-4C07-B0A3-853C87F8FF18}" presName="parentText" presStyleLbl="node1" presStyleIdx="0" presStyleCnt="1">
        <dgm:presLayoutVars>
          <dgm:chMax val="0"/>
          <dgm:bulletEnabled val="1"/>
        </dgm:presLayoutVars>
      </dgm:prSet>
      <dgm:spPr/>
    </dgm:pt>
    <dgm:pt modelId="{EA8CAD8D-CA6B-4281-B11D-05F8724494D2}" type="pres">
      <dgm:prSet presAssocID="{A72929C4-FC6B-4C07-B0A3-853C87F8FF18}" presName="negativeSpace" presStyleCnt="0"/>
      <dgm:spPr/>
    </dgm:pt>
    <dgm:pt modelId="{4C181353-FA89-4153-AFDD-3E3F52303E58}" type="pres">
      <dgm:prSet presAssocID="{A72929C4-FC6B-4C07-B0A3-853C87F8FF18}" presName="childText" presStyleLbl="conFgAcc1" presStyleIdx="0" presStyleCnt="1">
        <dgm:presLayoutVars>
          <dgm:bulletEnabled val="1"/>
        </dgm:presLayoutVars>
      </dgm:prSet>
      <dgm:spPr/>
    </dgm:pt>
  </dgm:ptLst>
  <dgm:cxnLst>
    <dgm:cxn modelId="{91819E31-72E4-4AF5-90A0-B5312D6EFE0E}" type="presOf" srcId="{A1025016-8679-4F04-AA4A-D4A411733BA9}" destId="{16B8B220-689A-401D-8D43-9C1ED84128C8}" srcOrd="0" destOrd="0" presId="urn:microsoft.com/office/officeart/2005/8/layout/list1"/>
    <dgm:cxn modelId="{7E0C0D34-299B-412F-B1B1-9B19E102AD9C}" srcId="{A1025016-8679-4F04-AA4A-D4A411733BA9}" destId="{A72929C4-FC6B-4C07-B0A3-853C87F8FF18}" srcOrd="0" destOrd="0" parTransId="{44ECC75F-6E50-4022-8E1F-B1D830303FE6}" sibTransId="{97C3B639-73F3-4672-AF8F-9CF4BA446A7E}"/>
    <dgm:cxn modelId="{BE14E67F-7423-4A4D-9E8B-83A72EF8DF89}" type="presOf" srcId="{A72929C4-FC6B-4C07-B0A3-853C87F8FF18}" destId="{711B2C21-7182-4C5C-9AD2-E036FAD13190}" srcOrd="0" destOrd="0" presId="urn:microsoft.com/office/officeart/2005/8/layout/list1"/>
    <dgm:cxn modelId="{4A8B5DD1-CE87-4799-B0A2-378F53A0C247}" type="presOf" srcId="{A72929C4-FC6B-4C07-B0A3-853C87F8FF18}" destId="{0BC49C31-286C-40ED-9A18-B6FD7C4CF957}" srcOrd="1" destOrd="0" presId="urn:microsoft.com/office/officeart/2005/8/layout/list1"/>
    <dgm:cxn modelId="{5CC1A4C1-83D8-4608-87C3-43860F16F644}" type="presParOf" srcId="{16B8B220-689A-401D-8D43-9C1ED84128C8}" destId="{D8C85626-5594-4EB9-AB22-3A4299CE5BCD}" srcOrd="0" destOrd="0" presId="urn:microsoft.com/office/officeart/2005/8/layout/list1"/>
    <dgm:cxn modelId="{B32842E2-6C89-4FD9-ACF6-FEF51EDE5020}" type="presParOf" srcId="{D8C85626-5594-4EB9-AB22-3A4299CE5BCD}" destId="{711B2C21-7182-4C5C-9AD2-E036FAD13190}" srcOrd="0" destOrd="0" presId="urn:microsoft.com/office/officeart/2005/8/layout/list1"/>
    <dgm:cxn modelId="{5E8F4040-285E-4E34-BCB0-B7F3D3DC0EA0}" type="presParOf" srcId="{D8C85626-5594-4EB9-AB22-3A4299CE5BCD}" destId="{0BC49C31-286C-40ED-9A18-B6FD7C4CF957}" srcOrd="1" destOrd="0" presId="urn:microsoft.com/office/officeart/2005/8/layout/list1"/>
    <dgm:cxn modelId="{CFDCC8C2-FFD0-46BF-A973-BE4A4DD084EA}" type="presParOf" srcId="{16B8B220-689A-401D-8D43-9C1ED84128C8}" destId="{EA8CAD8D-CA6B-4281-B11D-05F8724494D2}" srcOrd="1" destOrd="0" presId="urn:microsoft.com/office/officeart/2005/8/layout/list1"/>
    <dgm:cxn modelId="{A990A2D0-D141-422B-85C0-54E4BA87A0A3}" type="presParOf" srcId="{16B8B220-689A-401D-8D43-9C1ED84128C8}" destId="{4C181353-FA89-4153-AFDD-3E3F52303E5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025016-8679-4F04-AA4A-D4A411733BA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GB"/>
        </a:p>
      </dgm:t>
    </dgm:pt>
    <dgm:pt modelId="{A72929C4-FC6B-4C07-B0A3-853C87F8FF18}">
      <dgm:prSet phldrT="[Text]"/>
      <dgm:spPr/>
      <dgm:t>
        <a:bodyPr/>
        <a:lstStyle/>
        <a:p>
          <a:r>
            <a:rPr lang="en-GB" dirty="0"/>
            <a:t>Conformance-Based Evaluation</a:t>
          </a:r>
        </a:p>
      </dgm:t>
    </dgm:pt>
    <dgm:pt modelId="{44ECC75F-6E50-4022-8E1F-B1D830303FE6}" type="parTrans" cxnId="{7E0C0D34-299B-412F-B1B1-9B19E102AD9C}">
      <dgm:prSet/>
      <dgm:spPr/>
      <dgm:t>
        <a:bodyPr/>
        <a:lstStyle/>
        <a:p>
          <a:endParaRPr lang="en-GB"/>
        </a:p>
      </dgm:t>
    </dgm:pt>
    <dgm:pt modelId="{97C3B639-73F3-4672-AF8F-9CF4BA446A7E}" type="sibTrans" cxnId="{7E0C0D34-299B-412F-B1B1-9B19E102AD9C}">
      <dgm:prSet/>
      <dgm:spPr/>
      <dgm:t>
        <a:bodyPr/>
        <a:lstStyle/>
        <a:p>
          <a:endParaRPr lang="en-GB"/>
        </a:p>
      </dgm:t>
    </dgm:pt>
    <dgm:pt modelId="{16B8B220-689A-401D-8D43-9C1ED84128C8}" type="pres">
      <dgm:prSet presAssocID="{A1025016-8679-4F04-AA4A-D4A411733BA9}" presName="linear" presStyleCnt="0">
        <dgm:presLayoutVars>
          <dgm:dir/>
          <dgm:animLvl val="lvl"/>
          <dgm:resizeHandles val="exact"/>
        </dgm:presLayoutVars>
      </dgm:prSet>
      <dgm:spPr/>
    </dgm:pt>
    <dgm:pt modelId="{D8C85626-5594-4EB9-AB22-3A4299CE5BCD}" type="pres">
      <dgm:prSet presAssocID="{A72929C4-FC6B-4C07-B0A3-853C87F8FF18}" presName="parentLin" presStyleCnt="0"/>
      <dgm:spPr/>
    </dgm:pt>
    <dgm:pt modelId="{711B2C21-7182-4C5C-9AD2-E036FAD13190}" type="pres">
      <dgm:prSet presAssocID="{A72929C4-FC6B-4C07-B0A3-853C87F8FF18}" presName="parentLeftMargin" presStyleLbl="node1" presStyleIdx="0" presStyleCnt="1"/>
      <dgm:spPr/>
    </dgm:pt>
    <dgm:pt modelId="{0BC49C31-286C-40ED-9A18-B6FD7C4CF957}" type="pres">
      <dgm:prSet presAssocID="{A72929C4-FC6B-4C07-B0A3-853C87F8FF18}" presName="parentText" presStyleLbl="node1" presStyleIdx="0" presStyleCnt="1">
        <dgm:presLayoutVars>
          <dgm:chMax val="0"/>
          <dgm:bulletEnabled val="1"/>
        </dgm:presLayoutVars>
      </dgm:prSet>
      <dgm:spPr/>
    </dgm:pt>
    <dgm:pt modelId="{EA8CAD8D-CA6B-4281-B11D-05F8724494D2}" type="pres">
      <dgm:prSet presAssocID="{A72929C4-FC6B-4C07-B0A3-853C87F8FF18}" presName="negativeSpace" presStyleCnt="0"/>
      <dgm:spPr/>
    </dgm:pt>
    <dgm:pt modelId="{4C181353-FA89-4153-AFDD-3E3F52303E58}" type="pres">
      <dgm:prSet presAssocID="{A72929C4-FC6B-4C07-B0A3-853C87F8FF18}" presName="childText" presStyleLbl="conFgAcc1" presStyleIdx="0" presStyleCnt="1">
        <dgm:presLayoutVars>
          <dgm:bulletEnabled val="1"/>
        </dgm:presLayoutVars>
      </dgm:prSet>
      <dgm:spPr/>
    </dgm:pt>
  </dgm:ptLst>
  <dgm:cxnLst>
    <dgm:cxn modelId="{91819E31-72E4-4AF5-90A0-B5312D6EFE0E}" type="presOf" srcId="{A1025016-8679-4F04-AA4A-D4A411733BA9}" destId="{16B8B220-689A-401D-8D43-9C1ED84128C8}" srcOrd="0" destOrd="0" presId="urn:microsoft.com/office/officeart/2005/8/layout/list1"/>
    <dgm:cxn modelId="{7E0C0D34-299B-412F-B1B1-9B19E102AD9C}" srcId="{A1025016-8679-4F04-AA4A-D4A411733BA9}" destId="{A72929C4-FC6B-4C07-B0A3-853C87F8FF18}" srcOrd="0" destOrd="0" parTransId="{44ECC75F-6E50-4022-8E1F-B1D830303FE6}" sibTransId="{97C3B639-73F3-4672-AF8F-9CF4BA446A7E}"/>
    <dgm:cxn modelId="{BE14E67F-7423-4A4D-9E8B-83A72EF8DF89}" type="presOf" srcId="{A72929C4-FC6B-4C07-B0A3-853C87F8FF18}" destId="{711B2C21-7182-4C5C-9AD2-E036FAD13190}" srcOrd="0" destOrd="0" presId="urn:microsoft.com/office/officeart/2005/8/layout/list1"/>
    <dgm:cxn modelId="{4A8B5DD1-CE87-4799-B0A2-378F53A0C247}" type="presOf" srcId="{A72929C4-FC6B-4C07-B0A3-853C87F8FF18}" destId="{0BC49C31-286C-40ED-9A18-B6FD7C4CF957}" srcOrd="1" destOrd="0" presId="urn:microsoft.com/office/officeart/2005/8/layout/list1"/>
    <dgm:cxn modelId="{5CC1A4C1-83D8-4608-87C3-43860F16F644}" type="presParOf" srcId="{16B8B220-689A-401D-8D43-9C1ED84128C8}" destId="{D8C85626-5594-4EB9-AB22-3A4299CE5BCD}" srcOrd="0" destOrd="0" presId="urn:microsoft.com/office/officeart/2005/8/layout/list1"/>
    <dgm:cxn modelId="{B32842E2-6C89-4FD9-ACF6-FEF51EDE5020}" type="presParOf" srcId="{D8C85626-5594-4EB9-AB22-3A4299CE5BCD}" destId="{711B2C21-7182-4C5C-9AD2-E036FAD13190}" srcOrd="0" destOrd="0" presId="urn:microsoft.com/office/officeart/2005/8/layout/list1"/>
    <dgm:cxn modelId="{5E8F4040-285E-4E34-BCB0-B7F3D3DC0EA0}" type="presParOf" srcId="{D8C85626-5594-4EB9-AB22-3A4299CE5BCD}" destId="{0BC49C31-286C-40ED-9A18-B6FD7C4CF957}" srcOrd="1" destOrd="0" presId="urn:microsoft.com/office/officeart/2005/8/layout/list1"/>
    <dgm:cxn modelId="{CFDCC8C2-FFD0-46BF-A973-BE4A4DD084EA}" type="presParOf" srcId="{16B8B220-689A-401D-8D43-9C1ED84128C8}" destId="{EA8CAD8D-CA6B-4281-B11D-05F8724494D2}" srcOrd="1" destOrd="0" presId="urn:microsoft.com/office/officeart/2005/8/layout/list1"/>
    <dgm:cxn modelId="{A990A2D0-D141-422B-85C0-54E4BA87A0A3}" type="presParOf" srcId="{16B8B220-689A-401D-8D43-9C1ED84128C8}" destId="{4C181353-FA89-4153-AFDD-3E3F52303E5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1025016-8679-4F04-AA4A-D4A411733BA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GB"/>
        </a:p>
      </dgm:t>
    </dgm:pt>
    <dgm:pt modelId="{A72929C4-FC6B-4C07-B0A3-853C87F8FF18}">
      <dgm:prSet phldrT="[Text]"/>
      <dgm:spPr/>
      <dgm:t>
        <a:bodyPr/>
        <a:lstStyle/>
        <a:p>
          <a:r>
            <a:rPr lang="en-GB" dirty="0"/>
            <a:t>Performance-Based Evaluation</a:t>
          </a:r>
        </a:p>
      </dgm:t>
    </dgm:pt>
    <dgm:pt modelId="{44ECC75F-6E50-4022-8E1F-B1D830303FE6}" type="parTrans" cxnId="{7E0C0D34-299B-412F-B1B1-9B19E102AD9C}">
      <dgm:prSet/>
      <dgm:spPr/>
      <dgm:t>
        <a:bodyPr/>
        <a:lstStyle/>
        <a:p>
          <a:endParaRPr lang="en-GB"/>
        </a:p>
      </dgm:t>
    </dgm:pt>
    <dgm:pt modelId="{97C3B639-73F3-4672-AF8F-9CF4BA446A7E}" type="sibTrans" cxnId="{7E0C0D34-299B-412F-B1B1-9B19E102AD9C}">
      <dgm:prSet/>
      <dgm:spPr/>
      <dgm:t>
        <a:bodyPr/>
        <a:lstStyle/>
        <a:p>
          <a:endParaRPr lang="en-GB"/>
        </a:p>
      </dgm:t>
    </dgm:pt>
    <dgm:pt modelId="{16B8B220-689A-401D-8D43-9C1ED84128C8}" type="pres">
      <dgm:prSet presAssocID="{A1025016-8679-4F04-AA4A-D4A411733BA9}" presName="linear" presStyleCnt="0">
        <dgm:presLayoutVars>
          <dgm:dir/>
          <dgm:animLvl val="lvl"/>
          <dgm:resizeHandles val="exact"/>
        </dgm:presLayoutVars>
      </dgm:prSet>
      <dgm:spPr/>
    </dgm:pt>
    <dgm:pt modelId="{D8C85626-5594-4EB9-AB22-3A4299CE5BCD}" type="pres">
      <dgm:prSet presAssocID="{A72929C4-FC6B-4C07-B0A3-853C87F8FF18}" presName="parentLin" presStyleCnt="0"/>
      <dgm:spPr/>
    </dgm:pt>
    <dgm:pt modelId="{711B2C21-7182-4C5C-9AD2-E036FAD13190}" type="pres">
      <dgm:prSet presAssocID="{A72929C4-FC6B-4C07-B0A3-853C87F8FF18}" presName="parentLeftMargin" presStyleLbl="node1" presStyleIdx="0" presStyleCnt="1"/>
      <dgm:spPr/>
    </dgm:pt>
    <dgm:pt modelId="{0BC49C31-286C-40ED-9A18-B6FD7C4CF957}" type="pres">
      <dgm:prSet presAssocID="{A72929C4-FC6B-4C07-B0A3-853C87F8FF18}" presName="parentText" presStyleLbl="node1" presStyleIdx="0" presStyleCnt="1">
        <dgm:presLayoutVars>
          <dgm:chMax val="0"/>
          <dgm:bulletEnabled val="1"/>
        </dgm:presLayoutVars>
      </dgm:prSet>
      <dgm:spPr/>
    </dgm:pt>
    <dgm:pt modelId="{EA8CAD8D-CA6B-4281-B11D-05F8724494D2}" type="pres">
      <dgm:prSet presAssocID="{A72929C4-FC6B-4C07-B0A3-853C87F8FF18}" presName="negativeSpace" presStyleCnt="0"/>
      <dgm:spPr/>
    </dgm:pt>
    <dgm:pt modelId="{4C181353-FA89-4153-AFDD-3E3F52303E58}" type="pres">
      <dgm:prSet presAssocID="{A72929C4-FC6B-4C07-B0A3-853C87F8FF18}" presName="childText" presStyleLbl="conFgAcc1" presStyleIdx="0" presStyleCnt="1">
        <dgm:presLayoutVars>
          <dgm:bulletEnabled val="1"/>
        </dgm:presLayoutVars>
      </dgm:prSet>
      <dgm:spPr/>
    </dgm:pt>
  </dgm:ptLst>
  <dgm:cxnLst>
    <dgm:cxn modelId="{91819E31-72E4-4AF5-90A0-B5312D6EFE0E}" type="presOf" srcId="{A1025016-8679-4F04-AA4A-D4A411733BA9}" destId="{16B8B220-689A-401D-8D43-9C1ED84128C8}" srcOrd="0" destOrd="0" presId="urn:microsoft.com/office/officeart/2005/8/layout/list1"/>
    <dgm:cxn modelId="{7E0C0D34-299B-412F-B1B1-9B19E102AD9C}" srcId="{A1025016-8679-4F04-AA4A-D4A411733BA9}" destId="{A72929C4-FC6B-4C07-B0A3-853C87F8FF18}" srcOrd="0" destOrd="0" parTransId="{44ECC75F-6E50-4022-8E1F-B1D830303FE6}" sibTransId="{97C3B639-73F3-4672-AF8F-9CF4BA446A7E}"/>
    <dgm:cxn modelId="{BE14E67F-7423-4A4D-9E8B-83A72EF8DF89}" type="presOf" srcId="{A72929C4-FC6B-4C07-B0A3-853C87F8FF18}" destId="{711B2C21-7182-4C5C-9AD2-E036FAD13190}" srcOrd="0" destOrd="0" presId="urn:microsoft.com/office/officeart/2005/8/layout/list1"/>
    <dgm:cxn modelId="{4A8B5DD1-CE87-4799-B0A2-378F53A0C247}" type="presOf" srcId="{A72929C4-FC6B-4C07-B0A3-853C87F8FF18}" destId="{0BC49C31-286C-40ED-9A18-B6FD7C4CF957}" srcOrd="1" destOrd="0" presId="urn:microsoft.com/office/officeart/2005/8/layout/list1"/>
    <dgm:cxn modelId="{5CC1A4C1-83D8-4608-87C3-43860F16F644}" type="presParOf" srcId="{16B8B220-689A-401D-8D43-9C1ED84128C8}" destId="{D8C85626-5594-4EB9-AB22-3A4299CE5BCD}" srcOrd="0" destOrd="0" presId="urn:microsoft.com/office/officeart/2005/8/layout/list1"/>
    <dgm:cxn modelId="{B32842E2-6C89-4FD9-ACF6-FEF51EDE5020}" type="presParOf" srcId="{D8C85626-5594-4EB9-AB22-3A4299CE5BCD}" destId="{711B2C21-7182-4C5C-9AD2-E036FAD13190}" srcOrd="0" destOrd="0" presId="urn:microsoft.com/office/officeart/2005/8/layout/list1"/>
    <dgm:cxn modelId="{5E8F4040-285E-4E34-BCB0-B7F3D3DC0EA0}" type="presParOf" srcId="{D8C85626-5594-4EB9-AB22-3A4299CE5BCD}" destId="{0BC49C31-286C-40ED-9A18-B6FD7C4CF957}" srcOrd="1" destOrd="0" presId="urn:microsoft.com/office/officeart/2005/8/layout/list1"/>
    <dgm:cxn modelId="{CFDCC8C2-FFD0-46BF-A973-BE4A4DD084EA}" type="presParOf" srcId="{16B8B220-689A-401D-8D43-9C1ED84128C8}" destId="{EA8CAD8D-CA6B-4281-B11D-05F8724494D2}" srcOrd="1" destOrd="0" presId="urn:microsoft.com/office/officeart/2005/8/layout/list1"/>
    <dgm:cxn modelId="{A990A2D0-D141-422B-85C0-54E4BA87A0A3}" type="presParOf" srcId="{16B8B220-689A-401D-8D43-9C1ED84128C8}" destId="{4C181353-FA89-4153-AFDD-3E3F52303E5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025016-8679-4F04-AA4A-D4A411733BA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GB"/>
        </a:p>
      </dgm:t>
    </dgm:pt>
    <dgm:pt modelId="{A72929C4-FC6B-4C07-B0A3-853C87F8FF18}">
      <dgm:prSet phldrT="[Text]"/>
      <dgm:spPr/>
      <dgm:t>
        <a:bodyPr/>
        <a:lstStyle/>
        <a:p>
          <a:r>
            <a:rPr lang="en-GB" dirty="0"/>
            <a:t>Performance-Based Evaluation</a:t>
          </a:r>
        </a:p>
      </dgm:t>
    </dgm:pt>
    <dgm:pt modelId="{44ECC75F-6E50-4022-8E1F-B1D830303FE6}" type="parTrans" cxnId="{7E0C0D34-299B-412F-B1B1-9B19E102AD9C}">
      <dgm:prSet/>
      <dgm:spPr/>
      <dgm:t>
        <a:bodyPr/>
        <a:lstStyle/>
        <a:p>
          <a:endParaRPr lang="en-GB"/>
        </a:p>
      </dgm:t>
    </dgm:pt>
    <dgm:pt modelId="{97C3B639-73F3-4672-AF8F-9CF4BA446A7E}" type="sibTrans" cxnId="{7E0C0D34-299B-412F-B1B1-9B19E102AD9C}">
      <dgm:prSet/>
      <dgm:spPr/>
      <dgm:t>
        <a:bodyPr/>
        <a:lstStyle/>
        <a:p>
          <a:endParaRPr lang="en-GB"/>
        </a:p>
      </dgm:t>
    </dgm:pt>
    <dgm:pt modelId="{16B8B220-689A-401D-8D43-9C1ED84128C8}" type="pres">
      <dgm:prSet presAssocID="{A1025016-8679-4F04-AA4A-D4A411733BA9}" presName="linear" presStyleCnt="0">
        <dgm:presLayoutVars>
          <dgm:dir/>
          <dgm:animLvl val="lvl"/>
          <dgm:resizeHandles val="exact"/>
        </dgm:presLayoutVars>
      </dgm:prSet>
      <dgm:spPr/>
    </dgm:pt>
    <dgm:pt modelId="{D8C85626-5594-4EB9-AB22-3A4299CE5BCD}" type="pres">
      <dgm:prSet presAssocID="{A72929C4-FC6B-4C07-B0A3-853C87F8FF18}" presName="parentLin" presStyleCnt="0"/>
      <dgm:spPr/>
    </dgm:pt>
    <dgm:pt modelId="{711B2C21-7182-4C5C-9AD2-E036FAD13190}" type="pres">
      <dgm:prSet presAssocID="{A72929C4-FC6B-4C07-B0A3-853C87F8FF18}" presName="parentLeftMargin" presStyleLbl="node1" presStyleIdx="0" presStyleCnt="1"/>
      <dgm:spPr/>
    </dgm:pt>
    <dgm:pt modelId="{0BC49C31-286C-40ED-9A18-B6FD7C4CF957}" type="pres">
      <dgm:prSet presAssocID="{A72929C4-FC6B-4C07-B0A3-853C87F8FF18}" presName="parentText" presStyleLbl="node1" presStyleIdx="0" presStyleCnt="1">
        <dgm:presLayoutVars>
          <dgm:chMax val="0"/>
          <dgm:bulletEnabled val="1"/>
        </dgm:presLayoutVars>
      </dgm:prSet>
      <dgm:spPr/>
    </dgm:pt>
    <dgm:pt modelId="{EA8CAD8D-CA6B-4281-B11D-05F8724494D2}" type="pres">
      <dgm:prSet presAssocID="{A72929C4-FC6B-4C07-B0A3-853C87F8FF18}" presName="negativeSpace" presStyleCnt="0"/>
      <dgm:spPr/>
    </dgm:pt>
    <dgm:pt modelId="{4C181353-FA89-4153-AFDD-3E3F52303E58}" type="pres">
      <dgm:prSet presAssocID="{A72929C4-FC6B-4C07-B0A3-853C87F8FF18}" presName="childText" presStyleLbl="conFgAcc1" presStyleIdx="0" presStyleCnt="1">
        <dgm:presLayoutVars>
          <dgm:bulletEnabled val="1"/>
        </dgm:presLayoutVars>
      </dgm:prSet>
      <dgm:spPr/>
    </dgm:pt>
  </dgm:ptLst>
  <dgm:cxnLst>
    <dgm:cxn modelId="{91819E31-72E4-4AF5-90A0-B5312D6EFE0E}" type="presOf" srcId="{A1025016-8679-4F04-AA4A-D4A411733BA9}" destId="{16B8B220-689A-401D-8D43-9C1ED84128C8}" srcOrd="0" destOrd="0" presId="urn:microsoft.com/office/officeart/2005/8/layout/list1"/>
    <dgm:cxn modelId="{7E0C0D34-299B-412F-B1B1-9B19E102AD9C}" srcId="{A1025016-8679-4F04-AA4A-D4A411733BA9}" destId="{A72929C4-FC6B-4C07-B0A3-853C87F8FF18}" srcOrd="0" destOrd="0" parTransId="{44ECC75F-6E50-4022-8E1F-B1D830303FE6}" sibTransId="{97C3B639-73F3-4672-AF8F-9CF4BA446A7E}"/>
    <dgm:cxn modelId="{BE14E67F-7423-4A4D-9E8B-83A72EF8DF89}" type="presOf" srcId="{A72929C4-FC6B-4C07-B0A3-853C87F8FF18}" destId="{711B2C21-7182-4C5C-9AD2-E036FAD13190}" srcOrd="0" destOrd="0" presId="urn:microsoft.com/office/officeart/2005/8/layout/list1"/>
    <dgm:cxn modelId="{4A8B5DD1-CE87-4799-B0A2-378F53A0C247}" type="presOf" srcId="{A72929C4-FC6B-4C07-B0A3-853C87F8FF18}" destId="{0BC49C31-286C-40ED-9A18-B6FD7C4CF957}" srcOrd="1" destOrd="0" presId="urn:microsoft.com/office/officeart/2005/8/layout/list1"/>
    <dgm:cxn modelId="{5CC1A4C1-83D8-4608-87C3-43860F16F644}" type="presParOf" srcId="{16B8B220-689A-401D-8D43-9C1ED84128C8}" destId="{D8C85626-5594-4EB9-AB22-3A4299CE5BCD}" srcOrd="0" destOrd="0" presId="urn:microsoft.com/office/officeart/2005/8/layout/list1"/>
    <dgm:cxn modelId="{B32842E2-6C89-4FD9-ACF6-FEF51EDE5020}" type="presParOf" srcId="{D8C85626-5594-4EB9-AB22-3A4299CE5BCD}" destId="{711B2C21-7182-4C5C-9AD2-E036FAD13190}" srcOrd="0" destOrd="0" presId="urn:microsoft.com/office/officeart/2005/8/layout/list1"/>
    <dgm:cxn modelId="{5E8F4040-285E-4E34-BCB0-B7F3D3DC0EA0}" type="presParOf" srcId="{D8C85626-5594-4EB9-AB22-3A4299CE5BCD}" destId="{0BC49C31-286C-40ED-9A18-B6FD7C4CF957}" srcOrd="1" destOrd="0" presId="urn:microsoft.com/office/officeart/2005/8/layout/list1"/>
    <dgm:cxn modelId="{CFDCC8C2-FFD0-46BF-A973-BE4A4DD084EA}" type="presParOf" srcId="{16B8B220-689A-401D-8D43-9C1ED84128C8}" destId="{EA8CAD8D-CA6B-4281-B11D-05F8724494D2}" srcOrd="1" destOrd="0" presId="urn:microsoft.com/office/officeart/2005/8/layout/list1"/>
    <dgm:cxn modelId="{A990A2D0-D141-422B-85C0-54E4BA87A0A3}" type="presParOf" srcId="{16B8B220-689A-401D-8D43-9C1ED84128C8}" destId="{4C181353-FA89-4153-AFDD-3E3F52303E5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1025016-8679-4F04-AA4A-D4A411733BA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GB"/>
        </a:p>
      </dgm:t>
    </dgm:pt>
    <dgm:pt modelId="{A72929C4-FC6B-4C07-B0A3-853C87F8FF18}">
      <dgm:prSet phldrT="[Text]"/>
      <dgm:spPr/>
      <dgm:t>
        <a:bodyPr/>
        <a:lstStyle/>
        <a:p>
          <a:r>
            <a:rPr lang="en-GB" dirty="0"/>
            <a:t>Impact-Based Evaluation</a:t>
          </a:r>
        </a:p>
      </dgm:t>
    </dgm:pt>
    <dgm:pt modelId="{44ECC75F-6E50-4022-8E1F-B1D830303FE6}" type="parTrans" cxnId="{7E0C0D34-299B-412F-B1B1-9B19E102AD9C}">
      <dgm:prSet/>
      <dgm:spPr/>
      <dgm:t>
        <a:bodyPr/>
        <a:lstStyle/>
        <a:p>
          <a:endParaRPr lang="en-GB"/>
        </a:p>
      </dgm:t>
    </dgm:pt>
    <dgm:pt modelId="{97C3B639-73F3-4672-AF8F-9CF4BA446A7E}" type="sibTrans" cxnId="{7E0C0D34-299B-412F-B1B1-9B19E102AD9C}">
      <dgm:prSet/>
      <dgm:spPr/>
      <dgm:t>
        <a:bodyPr/>
        <a:lstStyle/>
        <a:p>
          <a:endParaRPr lang="en-GB"/>
        </a:p>
      </dgm:t>
    </dgm:pt>
    <dgm:pt modelId="{16B8B220-689A-401D-8D43-9C1ED84128C8}" type="pres">
      <dgm:prSet presAssocID="{A1025016-8679-4F04-AA4A-D4A411733BA9}" presName="linear" presStyleCnt="0">
        <dgm:presLayoutVars>
          <dgm:dir/>
          <dgm:animLvl val="lvl"/>
          <dgm:resizeHandles val="exact"/>
        </dgm:presLayoutVars>
      </dgm:prSet>
      <dgm:spPr/>
    </dgm:pt>
    <dgm:pt modelId="{D8C85626-5594-4EB9-AB22-3A4299CE5BCD}" type="pres">
      <dgm:prSet presAssocID="{A72929C4-FC6B-4C07-B0A3-853C87F8FF18}" presName="parentLin" presStyleCnt="0"/>
      <dgm:spPr/>
    </dgm:pt>
    <dgm:pt modelId="{711B2C21-7182-4C5C-9AD2-E036FAD13190}" type="pres">
      <dgm:prSet presAssocID="{A72929C4-FC6B-4C07-B0A3-853C87F8FF18}" presName="parentLeftMargin" presStyleLbl="node1" presStyleIdx="0" presStyleCnt="1"/>
      <dgm:spPr/>
    </dgm:pt>
    <dgm:pt modelId="{0BC49C31-286C-40ED-9A18-B6FD7C4CF957}" type="pres">
      <dgm:prSet presAssocID="{A72929C4-FC6B-4C07-B0A3-853C87F8FF18}" presName="parentText" presStyleLbl="node1" presStyleIdx="0" presStyleCnt="1">
        <dgm:presLayoutVars>
          <dgm:chMax val="0"/>
          <dgm:bulletEnabled val="1"/>
        </dgm:presLayoutVars>
      </dgm:prSet>
      <dgm:spPr/>
    </dgm:pt>
    <dgm:pt modelId="{EA8CAD8D-CA6B-4281-B11D-05F8724494D2}" type="pres">
      <dgm:prSet presAssocID="{A72929C4-FC6B-4C07-B0A3-853C87F8FF18}" presName="negativeSpace" presStyleCnt="0"/>
      <dgm:spPr/>
    </dgm:pt>
    <dgm:pt modelId="{4C181353-FA89-4153-AFDD-3E3F52303E58}" type="pres">
      <dgm:prSet presAssocID="{A72929C4-FC6B-4C07-B0A3-853C87F8FF18}" presName="childText" presStyleLbl="conFgAcc1" presStyleIdx="0" presStyleCnt="1">
        <dgm:presLayoutVars>
          <dgm:bulletEnabled val="1"/>
        </dgm:presLayoutVars>
      </dgm:prSet>
      <dgm:spPr/>
    </dgm:pt>
  </dgm:ptLst>
  <dgm:cxnLst>
    <dgm:cxn modelId="{91819E31-72E4-4AF5-90A0-B5312D6EFE0E}" type="presOf" srcId="{A1025016-8679-4F04-AA4A-D4A411733BA9}" destId="{16B8B220-689A-401D-8D43-9C1ED84128C8}" srcOrd="0" destOrd="0" presId="urn:microsoft.com/office/officeart/2005/8/layout/list1"/>
    <dgm:cxn modelId="{7E0C0D34-299B-412F-B1B1-9B19E102AD9C}" srcId="{A1025016-8679-4F04-AA4A-D4A411733BA9}" destId="{A72929C4-FC6B-4C07-B0A3-853C87F8FF18}" srcOrd="0" destOrd="0" parTransId="{44ECC75F-6E50-4022-8E1F-B1D830303FE6}" sibTransId="{97C3B639-73F3-4672-AF8F-9CF4BA446A7E}"/>
    <dgm:cxn modelId="{BE14E67F-7423-4A4D-9E8B-83A72EF8DF89}" type="presOf" srcId="{A72929C4-FC6B-4C07-B0A3-853C87F8FF18}" destId="{711B2C21-7182-4C5C-9AD2-E036FAD13190}" srcOrd="0" destOrd="0" presId="urn:microsoft.com/office/officeart/2005/8/layout/list1"/>
    <dgm:cxn modelId="{4A8B5DD1-CE87-4799-B0A2-378F53A0C247}" type="presOf" srcId="{A72929C4-FC6B-4C07-B0A3-853C87F8FF18}" destId="{0BC49C31-286C-40ED-9A18-B6FD7C4CF957}" srcOrd="1" destOrd="0" presId="urn:microsoft.com/office/officeart/2005/8/layout/list1"/>
    <dgm:cxn modelId="{5CC1A4C1-83D8-4608-87C3-43860F16F644}" type="presParOf" srcId="{16B8B220-689A-401D-8D43-9C1ED84128C8}" destId="{D8C85626-5594-4EB9-AB22-3A4299CE5BCD}" srcOrd="0" destOrd="0" presId="urn:microsoft.com/office/officeart/2005/8/layout/list1"/>
    <dgm:cxn modelId="{B32842E2-6C89-4FD9-ACF6-FEF51EDE5020}" type="presParOf" srcId="{D8C85626-5594-4EB9-AB22-3A4299CE5BCD}" destId="{711B2C21-7182-4C5C-9AD2-E036FAD13190}" srcOrd="0" destOrd="0" presId="urn:microsoft.com/office/officeart/2005/8/layout/list1"/>
    <dgm:cxn modelId="{5E8F4040-285E-4E34-BCB0-B7F3D3DC0EA0}" type="presParOf" srcId="{D8C85626-5594-4EB9-AB22-3A4299CE5BCD}" destId="{0BC49C31-286C-40ED-9A18-B6FD7C4CF957}" srcOrd="1" destOrd="0" presId="urn:microsoft.com/office/officeart/2005/8/layout/list1"/>
    <dgm:cxn modelId="{CFDCC8C2-FFD0-46BF-A973-BE4A4DD084EA}" type="presParOf" srcId="{16B8B220-689A-401D-8D43-9C1ED84128C8}" destId="{EA8CAD8D-CA6B-4281-B11D-05F8724494D2}" srcOrd="1" destOrd="0" presId="urn:microsoft.com/office/officeart/2005/8/layout/list1"/>
    <dgm:cxn modelId="{A990A2D0-D141-422B-85C0-54E4BA87A0A3}" type="presParOf" srcId="{16B8B220-689A-401D-8D43-9C1ED84128C8}" destId="{4C181353-FA89-4153-AFDD-3E3F52303E58}"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1025016-8679-4F04-AA4A-D4A411733BA9}" type="doc">
      <dgm:prSet loTypeId="urn:microsoft.com/office/officeart/2005/8/layout/list1" loCatId="list" qsTypeId="urn:microsoft.com/office/officeart/2005/8/quickstyle/simple1" qsCatId="simple" csTypeId="urn:microsoft.com/office/officeart/2005/8/colors/accent2_2" csCatId="accent2" phldr="1"/>
      <dgm:spPr/>
      <dgm:t>
        <a:bodyPr/>
        <a:lstStyle/>
        <a:p>
          <a:endParaRPr lang="en-GB"/>
        </a:p>
      </dgm:t>
    </dgm:pt>
    <dgm:pt modelId="{A72929C4-FC6B-4C07-B0A3-853C87F8FF18}">
      <dgm:prSet phldrT="[Text]"/>
      <dgm:spPr/>
      <dgm:t>
        <a:bodyPr/>
        <a:lstStyle/>
        <a:p>
          <a:r>
            <a:rPr lang="en-GB" dirty="0"/>
            <a:t>Efficiency</a:t>
          </a:r>
        </a:p>
      </dgm:t>
    </dgm:pt>
    <dgm:pt modelId="{44ECC75F-6E50-4022-8E1F-B1D830303FE6}" type="parTrans" cxnId="{7E0C0D34-299B-412F-B1B1-9B19E102AD9C}">
      <dgm:prSet/>
      <dgm:spPr/>
      <dgm:t>
        <a:bodyPr/>
        <a:lstStyle/>
        <a:p>
          <a:endParaRPr lang="en-GB"/>
        </a:p>
      </dgm:t>
    </dgm:pt>
    <dgm:pt modelId="{97C3B639-73F3-4672-AF8F-9CF4BA446A7E}" type="sibTrans" cxnId="{7E0C0D34-299B-412F-B1B1-9B19E102AD9C}">
      <dgm:prSet/>
      <dgm:spPr/>
      <dgm:t>
        <a:bodyPr/>
        <a:lstStyle/>
        <a:p>
          <a:endParaRPr lang="en-GB"/>
        </a:p>
      </dgm:t>
    </dgm:pt>
    <dgm:pt modelId="{CA4B052D-511E-4737-9277-54C5A92EF0CF}">
      <dgm:prSet phldrT="[Text]"/>
      <dgm:spPr/>
      <dgm:t>
        <a:bodyPr/>
        <a:lstStyle/>
        <a:p>
          <a:r>
            <a:rPr lang="en-GB" dirty="0"/>
            <a:t>Equity </a:t>
          </a:r>
        </a:p>
      </dgm:t>
    </dgm:pt>
    <dgm:pt modelId="{73EF6F93-EB2B-49D2-9427-A1A3DF64DAD2}" type="parTrans" cxnId="{4DC10CA3-6583-4A37-A858-2D311509F0EE}">
      <dgm:prSet/>
      <dgm:spPr/>
      <dgm:t>
        <a:bodyPr/>
        <a:lstStyle/>
        <a:p>
          <a:endParaRPr lang="en-GB"/>
        </a:p>
      </dgm:t>
    </dgm:pt>
    <dgm:pt modelId="{1A75259D-1569-43FD-A41D-C44125B5264E}" type="sibTrans" cxnId="{4DC10CA3-6583-4A37-A858-2D311509F0EE}">
      <dgm:prSet/>
      <dgm:spPr/>
      <dgm:t>
        <a:bodyPr/>
        <a:lstStyle/>
        <a:p>
          <a:endParaRPr lang="en-GB"/>
        </a:p>
      </dgm:t>
    </dgm:pt>
    <dgm:pt modelId="{16B8B220-689A-401D-8D43-9C1ED84128C8}" type="pres">
      <dgm:prSet presAssocID="{A1025016-8679-4F04-AA4A-D4A411733BA9}" presName="linear" presStyleCnt="0">
        <dgm:presLayoutVars>
          <dgm:dir/>
          <dgm:animLvl val="lvl"/>
          <dgm:resizeHandles val="exact"/>
        </dgm:presLayoutVars>
      </dgm:prSet>
      <dgm:spPr/>
    </dgm:pt>
    <dgm:pt modelId="{D8C85626-5594-4EB9-AB22-3A4299CE5BCD}" type="pres">
      <dgm:prSet presAssocID="{A72929C4-FC6B-4C07-B0A3-853C87F8FF18}" presName="parentLin" presStyleCnt="0"/>
      <dgm:spPr/>
    </dgm:pt>
    <dgm:pt modelId="{711B2C21-7182-4C5C-9AD2-E036FAD13190}" type="pres">
      <dgm:prSet presAssocID="{A72929C4-FC6B-4C07-B0A3-853C87F8FF18}" presName="parentLeftMargin" presStyleLbl="node1" presStyleIdx="0" presStyleCnt="2"/>
      <dgm:spPr/>
    </dgm:pt>
    <dgm:pt modelId="{0BC49C31-286C-40ED-9A18-B6FD7C4CF957}" type="pres">
      <dgm:prSet presAssocID="{A72929C4-FC6B-4C07-B0A3-853C87F8FF18}" presName="parentText" presStyleLbl="node1" presStyleIdx="0" presStyleCnt="2">
        <dgm:presLayoutVars>
          <dgm:chMax val="0"/>
          <dgm:bulletEnabled val="1"/>
        </dgm:presLayoutVars>
      </dgm:prSet>
      <dgm:spPr/>
    </dgm:pt>
    <dgm:pt modelId="{EA8CAD8D-CA6B-4281-B11D-05F8724494D2}" type="pres">
      <dgm:prSet presAssocID="{A72929C4-FC6B-4C07-B0A3-853C87F8FF18}" presName="negativeSpace" presStyleCnt="0"/>
      <dgm:spPr/>
    </dgm:pt>
    <dgm:pt modelId="{4C181353-FA89-4153-AFDD-3E3F52303E58}" type="pres">
      <dgm:prSet presAssocID="{A72929C4-FC6B-4C07-B0A3-853C87F8FF18}" presName="childText" presStyleLbl="conFgAcc1" presStyleIdx="0" presStyleCnt="2">
        <dgm:presLayoutVars>
          <dgm:bulletEnabled val="1"/>
        </dgm:presLayoutVars>
      </dgm:prSet>
      <dgm:spPr/>
    </dgm:pt>
    <dgm:pt modelId="{ADAB4EE4-4DB8-41BC-92DE-911E62FC360C}" type="pres">
      <dgm:prSet presAssocID="{97C3B639-73F3-4672-AF8F-9CF4BA446A7E}" presName="spaceBetweenRectangles" presStyleCnt="0"/>
      <dgm:spPr/>
    </dgm:pt>
    <dgm:pt modelId="{EFFB5BA9-7226-4D24-9BBC-3190854BAF81}" type="pres">
      <dgm:prSet presAssocID="{CA4B052D-511E-4737-9277-54C5A92EF0CF}" presName="parentLin" presStyleCnt="0"/>
      <dgm:spPr/>
    </dgm:pt>
    <dgm:pt modelId="{5CD8C97D-1886-4FC4-85B1-D5CA75063DBE}" type="pres">
      <dgm:prSet presAssocID="{CA4B052D-511E-4737-9277-54C5A92EF0CF}" presName="parentLeftMargin" presStyleLbl="node1" presStyleIdx="0" presStyleCnt="2"/>
      <dgm:spPr/>
    </dgm:pt>
    <dgm:pt modelId="{DA363651-94A2-418E-A3A9-548D047FD801}" type="pres">
      <dgm:prSet presAssocID="{CA4B052D-511E-4737-9277-54C5A92EF0CF}" presName="parentText" presStyleLbl="node1" presStyleIdx="1" presStyleCnt="2">
        <dgm:presLayoutVars>
          <dgm:chMax val="0"/>
          <dgm:bulletEnabled val="1"/>
        </dgm:presLayoutVars>
      </dgm:prSet>
      <dgm:spPr/>
    </dgm:pt>
    <dgm:pt modelId="{C4058CE4-A129-41BD-B1E9-BE4E2D5669F9}" type="pres">
      <dgm:prSet presAssocID="{CA4B052D-511E-4737-9277-54C5A92EF0CF}" presName="negativeSpace" presStyleCnt="0"/>
      <dgm:spPr/>
    </dgm:pt>
    <dgm:pt modelId="{7CAA7851-DBAA-4479-88F5-D7AC7EC8C253}" type="pres">
      <dgm:prSet presAssocID="{CA4B052D-511E-4737-9277-54C5A92EF0CF}" presName="childText" presStyleLbl="conFgAcc1" presStyleIdx="1" presStyleCnt="2">
        <dgm:presLayoutVars>
          <dgm:bulletEnabled val="1"/>
        </dgm:presLayoutVars>
      </dgm:prSet>
      <dgm:spPr/>
    </dgm:pt>
  </dgm:ptLst>
  <dgm:cxnLst>
    <dgm:cxn modelId="{91819E31-72E4-4AF5-90A0-B5312D6EFE0E}" type="presOf" srcId="{A1025016-8679-4F04-AA4A-D4A411733BA9}" destId="{16B8B220-689A-401D-8D43-9C1ED84128C8}" srcOrd="0" destOrd="0" presId="urn:microsoft.com/office/officeart/2005/8/layout/list1"/>
    <dgm:cxn modelId="{7E0C0D34-299B-412F-B1B1-9B19E102AD9C}" srcId="{A1025016-8679-4F04-AA4A-D4A411733BA9}" destId="{A72929C4-FC6B-4C07-B0A3-853C87F8FF18}" srcOrd="0" destOrd="0" parTransId="{44ECC75F-6E50-4022-8E1F-B1D830303FE6}" sibTransId="{97C3B639-73F3-4672-AF8F-9CF4BA446A7E}"/>
    <dgm:cxn modelId="{BE14E67F-7423-4A4D-9E8B-83A72EF8DF89}" type="presOf" srcId="{A72929C4-FC6B-4C07-B0A3-853C87F8FF18}" destId="{711B2C21-7182-4C5C-9AD2-E036FAD13190}" srcOrd="0" destOrd="0" presId="urn:microsoft.com/office/officeart/2005/8/layout/list1"/>
    <dgm:cxn modelId="{4DC10CA3-6583-4A37-A858-2D311509F0EE}" srcId="{A1025016-8679-4F04-AA4A-D4A411733BA9}" destId="{CA4B052D-511E-4737-9277-54C5A92EF0CF}" srcOrd="1" destOrd="0" parTransId="{73EF6F93-EB2B-49D2-9427-A1A3DF64DAD2}" sibTransId="{1A75259D-1569-43FD-A41D-C44125B5264E}"/>
    <dgm:cxn modelId="{D8A06CBF-C458-42F5-A92F-3ED3444226A2}" type="presOf" srcId="{CA4B052D-511E-4737-9277-54C5A92EF0CF}" destId="{5CD8C97D-1886-4FC4-85B1-D5CA75063DBE}" srcOrd="0" destOrd="0" presId="urn:microsoft.com/office/officeart/2005/8/layout/list1"/>
    <dgm:cxn modelId="{4A8B5DD1-CE87-4799-B0A2-378F53A0C247}" type="presOf" srcId="{A72929C4-FC6B-4C07-B0A3-853C87F8FF18}" destId="{0BC49C31-286C-40ED-9A18-B6FD7C4CF957}" srcOrd="1" destOrd="0" presId="urn:microsoft.com/office/officeart/2005/8/layout/list1"/>
    <dgm:cxn modelId="{982B25D7-26F2-47EA-81F2-35B3F52949F3}" type="presOf" srcId="{CA4B052D-511E-4737-9277-54C5A92EF0CF}" destId="{DA363651-94A2-418E-A3A9-548D047FD801}" srcOrd="1" destOrd="0" presId="urn:microsoft.com/office/officeart/2005/8/layout/list1"/>
    <dgm:cxn modelId="{5CC1A4C1-83D8-4608-87C3-43860F16F644}" type="presParOf" srcId="{16B8B220-689A-401D-8D43-9C1ED84128C8}" destId="{D8C85626-5594-4EB9-AB22-3A4299CE5BCD}" srcOrd="0" destOrd="0" presId="urn:microsoft.com/office/officeart/2005/8/layout/list1"/>
    <dgm:cxn modelId="{B32842E2-6C89-4FD9-ACF6-FEF51EDE5020}" type="presParOf" srcId="{D8C85626-5594-4EB9-AB22-3A4299CE5BCD}" destId="{711B2C21-7182-4C5C-9AD2-E036FAD13190}" srcOrd="0" destOrd="0" presId="urn:microsoft.com/office/officeart/2005/8/layout/list1"/>
    <dgm:cxn modelId="{5E8F4040-285E-4E34-BCB0-B7F3D3DC0EA0}" type="presParOf" srcId="{D8C85626-5594-4EB9-AB22-3A4299CE5BCD}" destId="{0BC49C31-286C-40ED-9A18-B6FD7C4CF957}" srcOrd="1" destOrd="0" presId="urn:microsoft.com/office/officeart/2005/8/layout/list1"/>
    <dgm:cxn modelId="{CFDCC8C2-FFD0-46BF-A973-BE4A4DD084EA}" type="presParOf" srcId="{16B8B220-689A-401D-8D43-9C1ED84128C8}" destId="{EA8CAD8D-CA6B-4281-B11D-05F8724494D2}" srcOrd="1" destOrd="0" presId="urn:microsoft.com/office/officeart/2005/8/layout/list1"/>
    <dgm:cxn modelId="{A990A2D0-D141-422B-85C0-54E4BA87A0A3}" type="presParOf" srcId="{16B8B220-689A-401D-8D43-9C1ED84128C8}" destId="{4C181353-FA89-4153-AFDD-3E3F52303E58}" srcOrd="2" destOrd="0" presId="urn:microsoft.com/office/officeart/2005/8/layout/list1"/>
    <dgm:cxn modelId="{E109B578-4A41-4DF1-876D-A071D81EB18F}" type="presParOf" srcId="{16B8B220-689A-401D-8D43-9C1ED84128C8}" destId="{ADAB4EE4-4DB8-41BC-92DE-911E62FC360C}" srcOrd="3" destOrd="0" presId="urn:microsoft.com/office/officeart/2005/8/layout/list1"/>
    <dgm:cxn modelId="{146389BB-ECA6-4038-9110-FF14576A3F8E}" type="presParOf" srcId="{16B8B220-689A-401D-8D43-9C1ED84128C8}" destId="{EFFB5BA9-7226-4D24-9BBC-3190854BAF81}" srcOrd="4" destOrd="0" presId="urn:microsoft.com/office/officeart/2005/8/layout/list1"/>
    <dgm:cxn modelId="{3BE1711E-4DF1-4C41-B7EE-9325DC8ABDBC}" type="presParOf" srcId="{EFFB5BA9-7226-4D24-9BBC-3190854BAF81}" destId="{5CD8C97D-1886-4FC4-85B1-D5CA75063DBE}" srcOrd="0" destOrd="0" presId="urn:microsoft.com/office/officeart/2005/8/layout/list1"/>
    <dgm:cxn modelId="{989C73C8-DCB0-4E92-AA0A-17387B5B8A87}" type="presParOf" srcId="{EFFB5BA9-7226-4D24-9BBC-3190854BAF81}" destId="{DA363651-94A2-418E-A3A9-548D047FD801}" srcOrd="1" destOrd="0" presId="urn:microsoft.com/office/officeart/2005/8/layout/list1"/>
    <dgm:cxn modelId="{54C86601-3518-436B-9E28-E002D73BC4CC}" type="presParOf" srcId="{16B8B220-689A-401D-8D43-9C1ED84128C8}" destId="{C4058CE4-A129-41BD-B1E9-BE4E2D5669F9}" srcOrd="5" destOrd="0" presId="urn:microsoft.com/office/officeart/2005/8/layout/list1"/>
    <dgm:cxn modelId="{3A211AE5-2935-4D4C-82C0-283828549420}" type="presParOf" srcId="{16B8B220-689A-401D-8D43-9C1ED84128C8}" destId="{7CAA7851-DBAA-4479-88F5-D7AC7EC8C25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A048B5-300C-43BD-B3D7-A8D56A67C920}">
      <dsp:nvSpPr>
        <dsp:cNvPr id="0" name=""/>
        <dsp:cNvSpPr/>
      </dsp:nvSpPr>
      <dsp:spPr>
        <a:xfrm>
          <a:off x="2758423" y="1395"/>
          <a:ext cx="1320370" cy="1320370"/>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E" sz="1600" b="1" kern="1200" dirty="0">
              <a:latin typeface="Arial Narrow" panose="020B0606020202030204" pitchFamily="34" charset="0"/>
            </a:rPr>
            <a:t>Problem Definition</a:t>
          </a:r>
        </a:p>
      </dsp:txBody>
      <dsp:txXfrm>
        <a:off x="2951787" y="194759"/>
        <a:ext cx="933642" cy="933642"/>
      </dsp:txXfrm>
    </dsp:sp>
    <dsp:sp modelId="{83887F99-20F2-4DAF-BFC9-17B4FED55946}">
      <dsp:nvSpPr>
        <dsp:cNvPr id="0" name=""/>
        <dsp:cNvSpPr/>
      </dsp:nvSpPr>
      <dsp:spPr>
        <a:xfrm rot="2160000">
          <a:off x="4037102" y="1015694"/>
          <a:ext cx="351154" cy="44562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E" sz="1400" b="1" kern="1200">
            <a:latin typeface="Arial Narrow" panose="020B0606020202030204" pitchFamily="34" charset="0"/>
          </a:endParaRPr>
        </a:p>
      </dsp:txBody>
      <dsp:txXfrm>
        <a:off x="4047162" y="1073859"/>
        <a:ext cx="245808" cy="267375"/>
      </dsp:txXfrm>
    </dsp:sp>
    <dsp:sp modelId="{93A61321-FEE7-453C-9D57-29289D6D45CB}">
      <dsp:nvSpPr>
        <dsp:cNvPr id="0" name=""/>
        <dsp:cNvSpPr/>
      </dsp:nvSpPr>
      <dsp:spPr>
        <a:xfrm>
          <a:off x="4362644" y="1166930"/>
          <a:ext cx="1320370" cy="132037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E" sz="1600" b="1" kern="1200" dirty="0">
              <a:latin typeface="Arial Narrow" panose="020B0606020202030204" pitchFamily="34" charset="0"/>
            </a:rPr>
            <a:t>Policy Selection</a:t>
          </a:r>
        </a:p>
      </dsp:txBody>
      <dsp:txXfrm>
        <a:off x="4556008" y="1360294"/>
        <a:ext cx="933642" cy="933642"/>
      </dsp:txXfrm>
    </dsp:sp>
    <dsp:sp modelId="{64327653-3438-4A17-9CF9-92DB42A0E368}">
      <dsp:nvSpPr>
        <dsp:cNvPr id="0" name=""/>
        <dsp:cNvSpPr/>
      </dsp:nvSpPr>
      <dsp:spPr>
        <a:xfrm rot="6480000">
          <a:off x="4543945" y="2537788"/>
          <a:ext cx="351154" cy="44562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E" sz="1400" b="1" kern="1200">
            <a:latin typeface="Arial Narrow" panose="020B0606020202030204" pitchFamily="34" charset="0"/>
          </a:endParaRPr>
        </a:p>
      </dsp:txBody>
      <dsp:txXfrm rot="10800000">
        <a:off x="4612895" y="2576818"/>
        <a:ext cx="245808" cy="267375"/>
      </dsp:txXfrm>
    </dsp:sp>
    <dsp:sp modelId="{212EFFCD-B5DA-4BEA-BBAE-1EDE7269C492}">
      <dsp:nvSpPr>
        <dsp:cNvPr id="0" name=""/>
        <dsp:cNvSpPr/>
      </dsp:nvSpPr>
      <dsp:spPr>
        <a:xfrm>
          <a:off x="3749886" y="3052805"/>
          <a:ext cx="1320370" cy="1320370"/>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E" sz="1600" b="1" kern="1200" dirty="0">
              <a:latin typeface="Arial Narrow" panose="020B0606020202030204" pitchFamily="34" charset="0"/>
            </a:rPr>
            <a:t>Policy Design</a:t>
          </a:r>
        </a:p>
      </dsp:txBody>
      <dsp:txXfrm>
        <a:off x="3943250" y="3246169"/>
        <a:ext cx="933642" cy="933642"/>
      </dsp:txXfrm>
    </dsp:sp>
    <dsp:sp modelId="{9EA457EA-B084-4E2E-AEED-B72D1A4B01D4}">
      <dsp:nvSpPr>
        <dsp:cNvPr id="0" name=""/>
        <dsp:cNvSpPr/>
      </dsp:nvSpPr>
      <dsp:spPr>
        <a:xfrm rot="10800000">
          <a:off x="3252970" y="3490178"/>
          <a:ext cx="351154" cy="44562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E" sz="1400" b="1" kern="1200">
            <a:latin typeface="Arial Narrow" panose="020B0606020202030204" pitchFamily="34" charset="0"/>
          </a:endParaRPr>
        </a:p>
      </dsp:txBody>
      <dsp:txXfrm rot="10800000">
        <a:off x="3358316" y="3579303"/>
        <a:ext cx="245808" cy="267375"/>
      </dsp:txXfrm>
    </dsp:sp>
    <dsp:sp modelId="{F8034A5F-23D2-4C93-8816-892F3A8967B4}">
      <dsp:nvSpPr>
        <dsp:cNvPr id="0" name=""/>
        <dsp:cNvSpPr/>
      </dsp:nvSpPr>
      <dsp:spPr>
        <a:xfrm>
          <a:off x="1766960" y="3052805"/>
          <a:ext cx="1320370" cy="132037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E" sz="1600" b="1" kern="1200" dirty="0">
              <a:latin typeface="Arial Narrow" panose="020B0606020202030204" pitchFamily="34" charset="0"/>
            </a:rPr>
            <a:t>Policy Implementation</a:t>
          </a:r>
        </a:p>
      </dsp:txBody>
      <dsp:txXfrm>
        <a:off x="1960324" y="3246169"/>
        <a:ext cx="933642" cy="933642"/>
      </dsp:txXfrm>
    </dsp:sp>
    <dsp:sp modelId="{9FB904BB-29B0-4EF6-8695-7A3F99A7F491}">
      <dsp:nvSpPr>
        <dsp:cNvPr id="0" name=""/>
        <dsp:cNvSpPr/>
      </dsp:nvSpPr>
      <dsp:spPr>
        <a:xfrm rot="15120000">
          <a:off x="1948260" y="2556692"/>
          <a:ext cx="351154" cy="445625"/>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E" sz="1400" b="1" kern="1200">
            <a:latin typeface="Arial Narrow" panose="020B0606020202030204" pitchFamily="34" charset="0"/>
          </a:endParaRPr>
        </a:p>
      </dsp:txBody>
      <dsp:txXfrm rot="10800000">
        <a:off x="2017210" y="2695912"/>
        <a:ext cx="245808" cy="267375"/>
      </dsp:txXfrm>
    </dsp:sp>
    <dsp:sp modelId="{C8A6AC0C-DF5E-4E71-981D-641E37C63706}">
      <dsp:nvSpPr>
        <dsp:cNvPr id="0" name=""/>
        <dsp:cNvSpPr/>
      </dsp:nvSpPr>
      <dsp:spPr>
        <a:xfrm>
          <a:off x="1154202" y="1166930"/>
          <a:ext cx="1320370" cy="1320370"/>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IE" sz="1600" b="1" kern="1200" dirty="0">
              <a:latin typeface="Arial Narrow" panose="020B0606020202030204" pitchFamily="34" charset="0"/>
            </a:rPr>
            <a:t>Policy Evaluation</a:t>
          </a:r>
        </a:p>
      </dsp:txBody>
      <dsp:txXfrm>
        <a:off x="1347566" y="1360294"/>
        <a:ext cx="933642" cy="933642"/>
      </dsp:txXfrm>
    </dsp:sp>
    <dsp:sp modelId="{51297D7D-166F-4F17-8EFB-6D51522AF6A6}">
      <dsp:nvSpPr>
        <dsp:cNvPr id="0" name=""/>
        <dsp:cNvSpPr/>
      </dsp:nvSpPr>
      <dsp:spPr>
        <a:xfrm rot="19440000">
          <a:off x="2432880" y="1027377"/>
          <a:ext cx="351154" cy="445625"/>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E" sz="1400" b="1" kern="1200">
            <a:latin typeface="Arial Narrow" panose="020B0606020202030204" pitchFamily="34" charset="0"/>
          </a:endParaRPr>
        </a:p>
      </dsp:txBody>
      <dsp:txXfrm>
        <a:off x="2442940" y="1147462"/>
        <a:ext cx="245808" cy="2673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81353-FA89-4153-AFDD-3E3F52303E58}">
      <dsp:nvSpPr>
        <dsp:cNvPr id="0" name=""/>
        <dsp:cNvSpPr/>
      </dsp:nvSpPr>
      <dsp:spPr>
        <a:xfrm>
          <a:off x="0" y="964564"/>
          <a:ext cx="8128000" cy="806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C49C31-286C-40ED-9A18-B6FD7C4CF957}">
      <dsp:nvSpPr>
        <dsp:cNvPr id="0" name=""/>
        <dsp:cNvSpPr/>
      </dsp:nvSpPr>
      <dsp:spPr>
        <a:xfrm>
          <a:off x="406400" y="492244"/>
          <a:ext cx="5689600" cy="9446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422400">
            <a:lnSpc>
              <a:spcPct val="90000"/>
            </a:lnSpc>
            <a:spcBef>
              <a:spcPct val="0"/>
            </a:spcBef>
            <a:spcAft>
              <a:spcPct val="35000"/>
            </a:spcAft>
            <a:buNone/>
          </a:pPr>
          <a:r>
            <a:rPr lang="en-GB" sz="3200" kern="1200" dirty="0"/>
            <a:t>Conformance-Based Evaluation</a:t>
          </a:r>
        </a:p>
      </dsp:txBody>
      <dsp:txXfrm>
        <a:off x="452514" y="538358"/>
        <a:ext cx="5597372" cy="852412"/>
      </dsp:txXfrm>
    </dsp:sp>
    <dsp:sp modelId="{7CAA7851-DBAA-4479-88F5-D7AC7EC8C253}">
      <dsp:nvSpPr>
        <dsp:cNvPr id="0" name=""/>
        <dsp:cNvSpPr/>
      </dsp:nvSpPr>
      <dsp:spPr>
        <a:xfrm>
          <a:off x="0" y="2416084"/>
          <a:ext cx="8128000" cy="806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363651-94A2-418E-A3A9-548D047FD801}">
      <dsp:nvSpPr>
        <dsp:cNvPr id="0" name=""/>
        <dsp:cNvSpPr/>
      </dsp:nvSpPr>
      <dsp:spPr>
        <a:xfrm>
          <a:off x="406400" y="1943764"/>
          <a:ext cx="5689600" cy="9446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422400">
            <a:lnSpc>
              <a:spcPct val="90000"/>
            </a:lnSpc>
            <a:spcBef>
              <a:spcPct val="0"/>
            </a:spcBef>
            <a:spcAft>
              <a:spcPct val="35000"/>
            </a:spcAft>
            <a:buNone/>
          </a:pPr>
          <a:r>
            <a:rPr lang="en-GB" sz="3200" kern="1200" dirty="0"/>
            <a:t>Performance-Based Evaluation</a:t>
          </a:r>
        </a:p>
      </dsp:txBody>
      <dsp:txXfrm>
        <a:off x="452514" y="1989878"/>
        <a:ext cx="5597372" cy="8524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81353-FA89-4153-AFDD-3E3F52303E58}">
      <dsp:nvSpPr>
        <dsp:cNvPr id="0" name=""/>
        <dsp:cNvSpPr/>
      </dsp:nvSpPr>
      <dsp:spPr>
        <a:xfrm>
          <a:off x="0" y="676051"/>
          <a:ext cx="8128000" cy="806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C49C31-286C-40ED-9A18-B6FD7C4CF957}">
      <dsp:nvSpPr>
        <dsp:cNvPr id="0" name=""/>
        <dsp:cNvSpPr/>
      </dsp:nvSpPr>
      <dsp:spPr>
        <a:xfrm>
          <a:off x="406400" y="203731"/>
          <a:ext cx="5689600" cy="9446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422400">
            <a:lnSpc>
              <a:spcPct val="90000"/>
            </a:lnSpc>
            <a:spcBef>
              <a:spcPct val="0"/>
            </a:spcBef>
            <a:spcAft>
              <a:spcPct val="35000"/>
            </a:spcAft>
            <a:buNone/>
          </a:pPr>
          <a:r>
            <a:rPr lang="en-GB" sz="3200" kern="1200" dirty="0"/>
            <a:t>Conformance-Based Evaluation</a:t>
          </a:r>
        </a:p>
      </dsp:txBody>
      <dsp:txXfrm>
        <a:off x="452514" y="249845"/>
        <a:ext cx="5597372" cy="85241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81353-FA89-4153-AFDD-3E3F52303E58}">
      <dsp:nvSpPr>
        <dsp:cNvPr id="0" name=""/>
        <dsp:cNvSpPr/>
      </dsp:nvSpPr>
      <dsp:spPr>
        <a:xfrm>
          <a:off x="0" y="676051"/>
          <a:ext cx="8128000" cy="806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C49C31-286C-40ED-9A18-B6FD7C4CF957}">
      <dsp:nvSpPr>
        <dsp:cNvPr id="0" name=""/>
        <dsp:cNvSpPr/>
      </dsp:nvSpPr>
      <dsp:spPr>
        <a:xfrm>
          <a:off x="406400" y="203731"/>
          <a:ext cx="5689600" cy="9446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422400">
            <a:lnSpc>
              <a:spcPct val="90000"/>
            </a:lnSpc>
            <a:spcBef>
              <a:spcPct val="0"/>
            </a:spcBef>
            <a:spcAft>
              <a:spcPct val="35000"/>
            </a:spcAft>
            <a:buNone/>
          </a:pPr>
          <a:r>
            <a:rPr lang="en-GB" sz="3200" kern="1200" dirty="0"/>
            <a:t>Conformance-Based Evaluation</a:t>
          </a:r>
        </a:p>
      </dsp:txBody>
      <dsp:txXfrm>
        <a:off x="452514" y="249845"/>
        <a:ext cx="5597372" cy="8524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81353-FA89-4153-AFDD-3E3F52303E58}">
      <dsp:nvSpPr>
        <dsp:cNvPr id="0" name=""/>
        <dsp:cNvSpPr/>
      </dsp:nvSpPr>
      <dsp:spPr>
        <a:xfrm>
          <a:off x="0" y="676051"/>
          <a:ext cx="8128000" cy="806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C49C31-286C-40ED-9A18-B6FD7C4CF957}">
      <dsp:nvSpPr>
        <dsp:cNvPr id="0" name=""/>
        <dsp:cNvSpPr/>
      </dsp:nvSpPr>
      <dsp:spPr>
        <a:xfrm>
          <a:off x="406400" y="203731"/>
          <a:ext cx="5689600" cy="9446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422400">
            <a:lnSpc>
              <a:spcPct val="90000"/>
            </a:lnSpc>
            <a:spcBef>
              <a:spcPct val="0"/>
            </a:spcBef>
            <a:spcAft>
              <a:spcPct val="35000"/>
            </a:spcAft>
            <a:buNone/>
          </a:pPr>
          <a:r>
            <a:rPr lang="en-GB" sz="3200" kern="1200" dirty="0"/>
            <a:t>Performance-Based Evaluation</a:t>
          </a:r>
        </a:p>
      </dsp:txBody>
      <dsp:txXfrm>
        <a:off x="452514" y="249845"/>
        <a:ext cx="5597372" cy="85241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81353-FA89-4153-AFDD-3E3F52303E58}">
      <dsp:nvSpPr>
        <dsp:cNvPr id="0" name=""/>
        <dsp:cNvSpPr/>
      </dsp:nvSpPr>
      <dsp:spPr>
        <a:xfrm>
          <a:off x="0" y="676051"/>
          <a:ext cx="8128000" cy="8064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C49C31-286C-40ED-9A18-B6FD7C4CF957}">
      <dsp:nvSpPr>
        <dsp:cNvPr id="0" name=""/>
        <dsp:cNvSpPr/>
      </dsp:nvSpPr>
      <dsp:spPr>
        <a:xfrm>
          <a:off x="406400" y="203731"/>
          <a:ext cx="5689600" cy="9446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422400">
            <a:lnSpc>
              <a:spcPct val="90000"/>
            </a:lnSpc>
            <a:spcBef>
              <a:spcPct val="0"/>
            </a:spcBef>
            <a:spcAft>
              <a:spcPct val="35000"/>
            </a:spcAft>
            <a:buNone/>
          </a:pPr>
          <a:r>
            <a:rPr lang="en-GB" sz="3200" kern="1200" dirty="0"/>
            <a:t>Performance-Based Evaluation</a:t>
          </a:r>
        </a:p>
      </dsp:txBody>
      <dsp:txXfrm>
        <a:off x="452514" y="249845"/>
        <a:ext cx="5597372" cy="85241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81353-FA89-4153-AFDD-3E3F52303E58}">
      <dsp:nvSpPr>
        <dsp:cNvPr id="0" name=""/>
        <dsp:cNvSpPr/>
      </dsp:nvSpPr>
      <dsp:spPr>
        <a:xfrm>
          <a:off x="0" y="634291"/>
          <a:ext cx="8128000" cy="10080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C49C31-286C-40ED-9A18-B6FD7C4CF957}">
      <dsp:nvSpPr>
        <dsp:cNvPr id="0" name=""/>
        <dsp:cNvSpPr/>
      </dsp:nvSpPr>
      <dsp:spPr>
        <a:xfrm>
          <a:off x="406400" y="43891"/>
          <a:ext cx="5689600" cy="11808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778000">
            <a:lnSpc>
              <a:spcPct val="90000"/>
            </a:lnSpc>
            <a:spcBef>
              <a:spcPct val="0"/>
            </a:spcBef>
            <a:spcAft>
              <a:spcPct val="35000"/>
            </a:spcAft>
            <a:buNone/>
          </a:pPr>
          <a:r>
            <a:rPr lang="en-GB" sz="4000" kern="1200" dirty="0"/>
            <a:t>Impact-Based Evaluation</a:t>
          </a:r>
        </a:p>
      </dsp:txBody>
      <dsp:txXfrm>
        <a:off x="464042" y="101533"/>
        <a:ext cx="5574316" cy="106551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181353-FA89-4153-AFDD-3E3F52303E58}">
      <dsp:nvSpPr>
        <dsp:cNvPr id="0" name=""/>
        <dsp:cNvSpPr/>
      </dsp:nvSpPr>
      <dsp:spPr>
        <a:xfrm>
          <a:off x="0" y="580902"/>
          <a:ext cx="8128000" cy="982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C49C31-286C-40ED-9A18-B6FD7C4CF957}">
      <dsp:nvSpPr>
        <dsp:cNvPr id="0" name=""/>
        <dsp:cNvSpPr/>
      </dsp:nvSpPr>
      <dsp:spPr>
        <a:xfrm>
          <a:off x="406400" y="5262"/>
          <a:ext cx="5689600" cy="11512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733550">
            <a:lnSpc>
              <a:spcPct val="90000"/>
            </a:lnSpc>
            <a:spcBef>
              <a:spcPct val="0"/>
            </a:spcBef>
            <a:spcAft>
              <a:spcPct val="35000"/>
            </a:spcAft>
            <a:buNone/>
          </a:pPr>
          <a:r>
            <a:rPr lang="en-GB" sz="3900" kern="1200" dirty="0"/>
            <a:t>Efficiency</a:t>
          </a:r>
        </a:p>
      </dsp:txBody>
      <dsp:txXfrm>
        <a:off x="462601" y="61463"/>
        <a:ext cx="5577198" cy="1038878"/>
      </dsp:txXfrm>
    </dsp:sp>
    <dsp:sp modelId="{7CAA7851-DBAA-4479-88F5-D7AC7EC8C253}">
      <dsp:nvSpPr>
        <dsp:cNvPr id="0" name=""/>
        <dsp:cNvSpPr/>
      </dsp:nvSpPr>
      <dsp:spPr>
        <a:xfrm>
          <a:off x="0" y="2349942"/>
          <a:ext cx="8128000" cy="982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363651-94A2-418E-A3A9-548D047FD801}">
      <dsp:nvSpPr>
        <dsp:cNvPr id="0" name=""/>
        <dsp:cNvSpPr/>
      </dsp:nvSpPr>
      <dsp:spPr>
        <a:xfrm>
          <a:off x="406400" y="1774302"/>
          <a:ext cx="5689600" cy="11512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733550">
            <a:lnSpc>
              <a:spcPct val="90000"/>
            </a:lnSpc>
            <a:spcBef>
              <a:spcPct val="0"/>
            </a:spcBef>
            <a:spcAft>
              <a:spcPct val="35000"/>
            </a:spcAft>
            <a:buNone/>
          </a:pPr>
          <a:r>
            <a:rPr lang="en-GB" sz="3900" kern="1200" dirty="0"/>
            <a:t>Equity </a:t>
          </a:r>
        </a:p>
      </dsp:txBody>
      <dsp:txXfrm>
        <a:off x="462601" y="1830503"/>
        <a:ext cx="5577198" cy="1038878"/>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5B0BC1-912B-E9A8-A7F9-93461D27060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C475C42-92FB-5C7F-5431-C17A17F1ED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DE241620-DE5F-BE98-1D77-ACFAC63C9FCF}"/>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5" name="Segnaposto piè di pagina 4">
            <a:extLst>
              <a:ext uri="{FF2B5EF4-FFF2-40B4-BE49-F238E27FC236}">
                <a16:creationId xmlns:a16="http://schemas.microsoft.com/office/drawing/2014/main" id="{C1E86D4D-7641-A59D-CA82-8F5A2657003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870709C-DEA5-2E76-32BC-2825B9C5B906}"/>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1348991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27F398-9068-BF2D-EE04-D14F25FF7892}"/>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A03AB7B-D715-251B-8FD0-097E446FB94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68E6204-8F02-3F1E-7720-F9E495F577AB}"/>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5" name="Segnaposto piè di pagina 4">
            <a:extLst>
              <a:ext uri="{FF2B5EF4-FFF2-40B4-BE49-F238E27FC236}">
                <a16:creationId xmlns:a16="http://schemas.microsoft.com/office/drawing/2014/main" id="{87283583-1566-7F4D-388D-D7B35DE5810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F114707-BF80-7817-4861-64F0F1442815}"/>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230194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8D37F9B-D4F3-BC0A-F63E-6C723BDB921A}"/>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4E73BC74-36D5-010F-0E0B-2F4FDE02CB53}"/>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641F826-5201-45E8-BCCB-5F994ED9AD2B}"/>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5" name="Segnaposto piè di pagina 4">
            <a:extLst>
              <a:ext uri="{FF2B5EF4-FFF2-40B4-BE49-F238E27FC236}">
                <a16:creationId xmlns:a16="http://schemas.microsoft.com/office/drawing/2014/main" id="{746B95CF-4F66-6AB4-9ACD-1689C700567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ABADAA9-2BE1-4A07-9A23-3BFEC66E21FE}"/>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3101574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0667B3-4335-CD64-A445-4B1D0D3841F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DFF8BA4-85FE-56D4-0041-55F44DCB44F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1CE60B0-6A1A-C2FD-99C3-53C4C9CB76E3}"/>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5" name="Segnaposto piè di pagina 4">
            <a:extLst>
              <a:ext uri="{FF2B5EF4-FFF2-40B4-BE49-F238E27FC236}">
                <a16:creationId xmlns:a16="http://schemas.microsoft.com/office/drawing/2014/main" id="{BB1628A7-56DF-360E-D116-587BB5C5F40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5761951-8DE1-6783-FB24-5BC374A5E35A}"/>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2525867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EE270C-E6A2-E7A9-2D18-ED65783B6E0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CD007074-688D-1C96-AB5C-0B86EE4745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5C431A95-DA59-F329-77AF-2F6FA8DBEB77}"/>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5" name="Segnaposto piè di pagina 4">
            <a:extLst>
              <a:ext uri="{FF2B5EF4-FFF2-40B4-BE49-F238E27FC236}">
                <a16:creationId xmlns:a16="http://schemas.microsoft.com/office/drawing/2014/main" id="{992C3CF2-AC8F-07A2-738E-0B0F8BA9C6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BAC2F63-8B40-5146-A3C3-BD35CBDB36FE}"/>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2231972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79A584-2034-B16C-5E6E-EACCC4471C2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FE15C2E-47FB-936F-BCAF-BD37BDE211FB}"/>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27F6293-3B7A-C2D3-BC0D-13C0B5274817}"/>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4FC2EF5-A6C0-E8F4-59BA-ED4F6C7EDD2B}"/>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6" name="Segnaposto piè di pagina 5">
            <a:extLst>
              <a:ext uri="{FF2B5EF4-FFF2-40B4-BE49-F238E27FC236}">
                <a16:creationId xmlns:a16="http://schemas.microsoft.com/office/drawing/2014/main" id="{CAACC48B-A655-5B8A-9AC0-DA30E1F3BDC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1D02EA4-53CD-6EE6-ADE6-8643D027E12D}"/>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3316302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C853E3-AABD-A727-E4E2-F73DF7B93C3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937A515-E351-57DB-BF92-56AC94AD0B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6B3887B6-64E5-3529-5C35-03D61170D11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AAF77B6-BA04-32B8-017F-5914001FB8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6E035719-478B-A5FB-33DB-0D5E59521062}"/>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4BB59A0-5F9B-1A50-414E-EB58F1AA7116}"/>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8" name="Segnaposto piè di pagina 7">
            <a:extLst>
              <a:ext uri="{FF2B5EF4-FFF2-40B4-BE49-F238E27FC236}">
                <a16:creationId xmlns:a16="http://schemas.microsoft.com/office/drawing/2014/main" id="{02907F01-59AE-E954-2AF4-5EDE120B39D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099BCD3-989F-E9A0-4725-E9A651A070C2}"/>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1600724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B3F556-5CAC-FC77-D54D-F693BFD10FA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5B41EAE9-E628-A391-FAD8-3AC12C1B2201}"/>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4" name="Segnaposto piè di pagina 3">
            <a:extLst>
              <a:ext uri="{FF2B5EF4-FFF2-40B4-BE49-F238E27FC236}">
                <a16:creationId xmlns:a16="http://schemas.microsoft.com/office/drawing/2014/main" id="{9C67FBA2-1C8B-9FE8-B403-32040EAD0B4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B093100-A7B1-9CBE-1316-A447A2051536}"/>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2997337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8BA8B6F9-0F07-BE23-6B38-12828DF9BDBC}"/>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3" name="Segnaposto piè di pagina 2">
            <a:extLst>
              <a:ext uri="{FF2B5EF4-FFF2-40B4-BE49-F238E27FC236}">
                <a16:creationId xmlns:a16="http://schemas.microsoft.com/office/drawing/2014/main" id="{E80AAF13-4179-40E7-33E9-052CD5CF001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FA18590-0571-9B92-3637-8DA13EA5E5DB}"/>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2078523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ED65BD-F53C-1E79-EF21-0ACCC91DFF6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E5521AC-2DAB-007D-C923-F9812E374E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1D4FC5A-7D41-1F06-D76F-B9F598F4C1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AC84AD80-6FD5-C868-4EBF-5987F144C140}"/>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6" name="Segnaposto piè di pagina 5">
            <a:extLst>
              <a:ext uri="{FF2B5EF4-FFF2-40B4-BE49-F238E27FC236}">
                <a16:creationId xmlns:a16="http://schemas.microsoft.com/office/drawing/2014/main" id="{1CA5CD6B-6A0E-9801-9462-ED31F36A18A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205D2E1-DC4E-7655-EE18-E879B8792018}"/>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247473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D2A1D9-A4C9-5BB0-C0A9-37F96376BD6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ED3308E0-CDDD-9574-86FD-C25132F2A8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F5B97CE-3C8F-8BD8-D5C1-4247CB4DB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5F3C72C-4D01-598C-ED25-E37C54317A82}"/>
              </a:ext>
            </a:extLst>
          </p:cNvPr>
          <p:cNvSpPr>
            <a:spLocks noGrp="1"/>
          </p:cNvSpPr>
          <p:nvPr>
            <p:ph type="dt" sz="half" idx="10"/>
          </p:nvPr>
        </p:nvSpPr>
        <p:spPr/>
        <p:txBody>
          <a:bodyPr/>
          <a:lstStyle/>
          <a:p>
            <a:fld id="{54011E59-3389-4EC0-AEC7-826382E50A62}" type="datetimeFigureOut">
              <a:rPr lang="it-IT" smtClean="0"/>
              <a:t>05/03/2025</a:t>
            </a:fld>
            <a:endParaRPr lang="it-IT"/>
          </a:p>
        </p:txBody>
      </p:sp>
      <p:sp>
        <p:nvSpPr>
          <p:cNvPr id="6" name="Segnaposto piè di pagina 5">
            <a:extLst>
              <a:ext uri="{FF2B5EF4-FFF2-40B4-BE49-F238E27FC236}">
                <a16:creationId xmlns:a16="http://schemas.microsoft.com/office/drawing/2014/main" id="{E2A3ABF5-5808-6F39-E1D0-8B5AE637BE6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D62C647-4496-674E-8A7E-3554BC29781B}"/>
              </a:ext>
            </a:extLst>
          </p:cNvPr>
          <p:cNvSpPr>
            <a:spLocks noGrp="1"/>
          </p:cNvSpPr>
          <p:nvPr>
            <p:ph type="sldNum" sz="quarter" idx="12"/>
          </p:nvPr>
        </p:nvSpPr>
        <p:spPr/>
        <p:txBody>
          <a:bodyPr/>
          <a:lstStyle/>
          <a:p>
            <a:fld id="{C5285D04-B71D-4778-98B0-F05F6B370D68}" type="slidenum">
              <a:rPr lang="it-IT" smtClean="0"/>
              <a:t>‹#›</a:t>
            </a:fld>
            <a:endParaRPr lang="it-IT"/>
          </a:p>
        </p:txBody>
      </p:sp>
    </p:spTree>
    <p:extLst>
      <p:ext uri="{BB962C8B-B14F-4D97-AF65-F5344CB8AC3E}">
        <p14:creationId xmlns:p14="http://schemas.microsoft.com/office/powerpoint/2010/main" val="417720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A115A36-3535-F857-9D3E-534EF42F0E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4DE84BF-526B-795D-7F52-F92FE9B744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3BDBD5D-A600-92A1-0523-0E6DD82C031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011E59-3389-4EC0-AEC7-826382E50A62}" type="datetimeFigureOut">
              <a:rPr lang="it-IT" smtClean="0"/>
              <a:t>05/03/2025</a:t>
            </a:fld>
            <a:endParaRPr lang="it-IT"/>
          </a:p>
        </p:txBody>
      </p:sp>
      <p:sp>
        <p:nvSpPr>
          <p:cNvPr id="5" name="Segnaposto piè di pagina 4">
            <a:extLst>
              <a:ext uri="{FF2B5EF4-FFF2-40B4-BE49-F238E27FC236}">
                <a16:creationId xmlns:a16="http://schemas.microsoft.com/office/drawing/2014/main" id="{9119045A-31F5-1F09-5D6C-7B5FEEEB7D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75AEE01-A2B3-6566-A69B-A4FD8E7863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85D04-B71D-4778-98B0-F05F6B370D68}" type="slidenum">
              <a:rPr lang="it-IT" smtClean="0"/>
              <a:t>‹#›</a:t>
            </a:fld>
            <a:endParaRPr lang="it-IT"/>
          </a:p>
        </p:txBody>
      </p:sp>
    </p:spTree>
    <p:extLst>
      <p:ext uri="{BB962C8B-B14F-4D97-AF65-F5344CB8AC3E}">
        <p14:creationId xmlns:p14="http://schemas.microsoft.com/office/powerpoint/2010/main" val="3053717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22F19F4-FE70-43DC-856F-2CE5F521DC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27" name="Rectangle 26">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59078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A28DECA-BCEC-24CF-7934-065D9C7029B1}"/>
              </a:ext>
            </a:extLst>
          </p:cNvPr>
          <p:cNvSpPr>
            <a:spLocks noGrp="1"/>
          </p:cNvSpPr>
          <p:nvPr>
            <p:ph type="title"/>
          </p:nvPr>
        </p:nvSpPr>
        <p:spPr>
          <a:xfrm>
            <a:off x="1043631" y="873940"/>
            <a:ext cx="4928291" cy="1035781"/>
          </a:xfrm>
        </p:spPr>
        <p:txBody>
          <a:bodyPr anchor="ctr">
            <a:normAutofit/>
          </a:bodyPr>
          <a:lstStyle/>
          <a:p>
            <a:pPr eaLnBrk="1" hangingPunct="1">
              <a:spcBef>
                <a:spcPct val="0"/>
              </a:spcBef>
              <a:buClrTx/>
              <a:buSzTx/>
              <a:buFontTx/>
              <a:buNone/>
            </a:pPr>
            <a:r>
              <a:rPr lang="en-GB" sz="2500" b="1" i="0">
                <a:effectLst/>
                <a:latin typeface="arial" panose="020B0604020202020204" pitchFamily="34" charset="0"/>
              </a:rPr>
              <a:t>Beyond Conformance: </a:t>
            </a:r>
            <a:br>
              <a:rPr lang="en-GB" sz="2500" b="1" i="0">
                <a:effectLst/>
                <a:latin typeface="arial" panose="020B0604020202020204" pitchFamily="34" charset="0"/>
              </a:rPr>
            </a:br>
            <a:r>
              <a:rPr lang="en-GB" sz="2500" b="1" i="0">
                <a:effectLst/>
                <a:latin typeface="arial" panose="020B0604020202020204" pitchFamily="34" charset="0"/>
              </a:rPr>
              <a:t>Evaluating Policy Side Effects</a:t>
            </a:r>
            <a:endParaRPr lang="en-IE" altLang="en-US" sz="2500">
              <a:latin typeface="Arial" panose="020B0604020202020204" pitchFamily="34" charset="0"/>
            </a:endParaRPr>
          </a:p>
        </p:txBody>
      </p:sp>
      <p:sp>
        <p:nvSpPr>
          <p:cNvPr id="3" name="Content Placeholder 2">
            <a:extLst>
              <a:ext uri="{FF2B5EF4-FFF2-40B4-BE49-F238E27FC236}">
                <a16:creationId xmlns:a16="http://schemas.microsoft.com/office/drawing/2014/main" id="{E13CEA77-7A51-B032-C129-1DAE1B4F8B82}"/>
              </a:ext>
            </a:extLst>
          </p:cNvPr>
          <p:cNvSpPr>
            <a:spLocks noGrp="1"/>
          </p:cNvSpPr>
          <p:nvPr>
            <p:ph idx="1"/>
          </p:nvPr>
        </p:nvSpPr>
        <p:spPr>
          <a:xfrm>
            <a:off x="1045029" y="2524721"/>
            <a:ext cx="4991629" cy="3677123"/>
          </a:xfrm>
        </p:spPr>
        <p:txBody>
          <a:bodyPr anchor="ctr">
            <a:normAutofit/>
          </a:bodyPr>
          <a:lstStyle/>
          <a:p>
            <a:pPr marL="0" indent="0">
              <a:spcBef>
                <a:spcPts val="0"/>
              </a:spcBef>
              <a:buNone/>
            </a:pPr>
            <a:r>
              <a:rPr lang="it-IT" sz="1800" b="1" dirty="0">
                <a:effectLst/>
                <a:uFill>
                  <a:solidFill>
                    <a:srgbClr val="000000"/>
                  </a:solidFill>
                </a:uFill>
                <a:latin typeface="Open Sans" panose="020B0606030504020204" pitchFamily="34" charset="0"/>
                <a:ea typeface="Open Sans" panose="020B0606030504020204" pitchFamily="34" charset="0"/>
                <a:cs typeface="Open Sans" panose="020B0606030504020204" pitchFamily="34" charset="0"/>
              </a:rPr>
              <a:t>Sina Shahab</a:t>
            </a:r>
          </a:p>
          <a:p>
            <a:endParaRPr lang="it-IT" sz="1800" b="0" i="0" u="none" strike="noStrike" baseline="0" dirty="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800" b="0" i="0" u="none" strike="noStrike" baseline="0" dirty="0">
                <a:latin typeface="Open Sans" panose="020B0606030504020204" pitchFamily="34" charset="0"/>
                <a:ea typeface="Open Sans" panose="020B0606030504020204" pitchFamily="34" charset="0"/>
                <a:cs typeface="Open Sans" panose="020B0606030504020204" pitchFamily="34" charset="0"/>
              </a:rPr>
              <a:t>School of Geography and Planning</a:t>
            </a:r>
          </a:p>
          <a:p>
            <a:pPr marL="0" indent="0">
              <a:buNone/>
            </a:pPr>
            <a:r>
              <a:rPr lang="en-US" sz="1800" b="0" i="0" u="none" strike="noStrike" baseline="0" dirty="0">
                <a:latin typeface="Open Sans" panose="020B0606030504020204" pitchFamily="34" charset="0"/>
                <a:ea typeface="Open Sans" panose="020B0606030504020204" pitchFamily="34" charset="0"/>
                <a:cs typeface="Open Sans" panose="020B0606030504020204" pitchFamily="34" charset="0"/>
              </a:rPr>
              <a:t>Cardiff University</a:t>
            </a:r>
            <a:endParaRPr lang="it-IT" sz="1800" b="1" dirty="0">
              <a:effectLst/>
              <a:uFill>
                <a:solidFill>
                  <a:srgbClr val="000000"/>
                </a:solidFill>
              </a:uFill>
              <a:latin typeface="Open Sans" panose="020B0606030504020204" pitchFamily="34" charset="0"/>
              <a:ea typeface="Open Sans" panose="020B0606030504020204" pitchFamily="34" charset="0"/>
              <a:cs typeface="Open Sans" panose="020B0606030504020204" pitchFamily="34" charset="0"/>
            </a:endParaRPr>
          </a:p>
        </p:txBody>
      </p:sp>
      <p:sp>
        <p:nvSpPr>
          <p:cNvPr id="33" name="Rectangle 32">
            <a:extLst>
              <a:ext uri="{FF2B5EF4-FFF2-40B4-BE49-F238E27FC236}">
                <a16:creationId xmlns:a16="http://schemas.microsoft.com/office/drawing/2014/main" id="{395ECC94-3D5E-46A7-A7A1-DE807E156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4418" y="658367"/>
            <a:ext cx="4719382" cy="26791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A close-up of a person's face&#10;&#10;AI-generated content may be incorrect.">
            <a:extLst>
              <a:ext uri="{FF2B5EF4-FFF2-40B4-BE49-F238E27FC236}">
                <a16:creationId xmlns:a16="http://schemas.microsoft.com/office/drawing/2014/main" id="{9638A892-1F0C-FBD1-2C87-385D7D85E2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41066" y="1311549"/>
            <a:ext cx="4305905" cy="1377889"/>
          </a:xfrm>
          <a:prstGeom prst="rect">
            <a:avLst/>
          </a:prstGeom>
        </p:spPr>
      </p:pic>
      <p:sp>
        <p:nvSpPr>
          <p:cNvPr id="35" name="Rectangle 34">
            <a:extLst>
              <a:ext uri="{FF2B5EF4-FFF2-40B4-BE49-F238E27FC236}">
                <a16:creationId xmlns:a16="http://schemas.microsoft.com/office/drawing/2014/main" id="{7E549738-9961-462D-81B7-4A7A446911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34418" y="3530966"/>
            <a:ext cx="4719382" cy="26791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aphic of a scale and a city&#10;&#10;AI-generated content may be incorrect.">
            <a:extLst>
              <a:ext uri="{FF2B5EF4-FFF2-40B4-BE49-F238E27FC236}">
                <a16:creationId xmlns:a16="http://schemas.microsoft.com/office/drawing/2014/main" id="{7751E371-2188-0813-B551-E52F365318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41066" y="4340156"/>
            <a:ext cx="4305905" cy="1044183"/>
          </a:xfrm>
          <a:prstGeom prst="rect">
            <a:avLst/>
          </a:prstGeom>
        </p:spPr>
      </p:pic>
      <p:cxnSp>
        <p:nvCxnSpPr>
          <p:cNvPr id="37" name="Straight Connector 36">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38562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108CE-77AB-526D-00D3-79C8E7BA3FF4}"/>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D3B658FA-C55D-C9E7-860A-F291E91604AC}"/>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3" name="Diagram 2">
            <a:extLst>
              <a:ext uri="{FF2B5EF4-FFF2-40B4-BE49-F238E27FC236}">
                <a16:creationId xmlns:a16="http://schemas.microsoft.com/office/drawing/2014/main" id="{BC89BCA7-A30C-7179-DFD1-6E400A71C3AC}"/>
              </a:ext>
            </a:extLst>
          </p:cNvPr>
          <p:cNvGraphicFramePr/>
          <p:nvPr/>
        </p:nvGraphicFramePr>
        <p:xfrm>
          <a:off x="2032000" y="719666"/>
          <a:ext cx="8128000" cy="1686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D2AD6C22-759D-55A6-485F-DC729425BF2E}"/>
              </a:ext>
            </a:extLst>
          </p:cNvPr>
          <p:cNvSpPr txBox="1"/>
          <p:nvPr/>
        </p:nvSpPr>
        <p:spPr>
          <a:xfrm>
            <a:off x="923277" y="2662338"/>
            <a:ext cx="10298097" cy="3416320"/>
          </a:xfrm>
          <a:prstGeom prst="rect">
            <a:avLst/>
          </a:prstGeom>
          <a:noFill/>
        </p:spPr>
        <p:txBody>
          <a:bodyPr wrap="square">
            <a:spAutoFit/>
          </a:bodyPr>
          <a:lstStyle/>
          <a:p>
            <a:r>
              <a:rPr lang="en-GB" u="sng" dirty="0">
                <a:latin typeface="Arial" panose="020B0604020202020204" pitchFamily="34" charset="0"/>
                <a:cs typeface="Arial" panose="020B0604020202020204" pitchFamily="34" charset="0"/>
              </a:rPr>
              <a:t>Lack of Clear Success Metrics</a:t>
            </a:r>
            <a:r>
              <a:rPr lang="en-GB" dirty="0">
                <a:latin typeface="Arial" panose="020B0604020202020204" pitchFamily="34" charset="0"/>
                <a:cs typeface="Arial" panose="020B0604020202020204" pitchFamily="34" charset="0"/>
              </a:rPr>
              <a:t>: Unlike conformance-based evaluation, which has clear benchmarks (policy objectives), performance-based evaluation lacks a concrete definition of success. Measuring the influence of a policy on decision-making can be highly subjective and difficult to quantify.</a:t>
            </a:r>
          </a:p>
          <a:p>
            <a:endParaRPr lang="en-GB" dirty="0">
              <a:latin typeface="Arial" panose="020B0604020202020204" pitchFamily="34" charset="0"/>
              <a:cs typeface="Arial" panose="020B0604020202020204" pitchFamily="34" charset="0"/>
            </a:endParaRPr>
          </a:p>
          <a:p>
            <a:r>
              <a:rPr lang="en-GB" u="sng" dirty="0">
                <a:latin typeface="Arial" panose="020B0604020202020204" pitchFamily="34" charset="0"/>
                <a:cs typeface="Arial" panose="020B0604020202020204" pitchFamily="34" charset="0"/>
              </a:rPr>
              <a:t>Potential for Weak Accountability</a:t>
            </a:r>
            <a:r>
              <a:rPr lang="en-GB" dirty="0">
                <a:latin typeface="Arial" panose="020B0604020202020204" pitchFamily="34" charset="0"/>
                <a:cs typeface="Arial" panose="020B0604020202020204" pitchFamily="34" charset="0"/>
              </a:rPr>
              <a:t>: Since this approach allows for deviation from original plans, it can lead to reduced accountability. Policymakers may justify ineffective or poorly implemented policies by arguing that they influenced decisions, even if they did not achieve tangible outcomes.</a:t>
            </a:r>
          </a:p>
          <a:p>
            <a:endParaRPr lang="en-GB" dirty="0">
              <a:latin typeface="Arial" panose="020B0604020202020204" pitchFamily="34" charset="0"/>
              <a:cs typeface="Arial" panose="020B0604020202020204" pitchFamily="34" charset="0"/>
            </a:endParaRPr>
          </a:p>
          <a:p>
            <a:r>
              <a:rPr lang="en-GB" u="sng" dirty="0">
                <a:latin typeface="Arial" panose="020B0604020202020204" pitchFamily="34" charset="0"/>
                <a:cs typeface="Arial" panose="020B0604020202020204" pitchFamily="34" charset="0"/>
              </a:rPr>
              <a:t>Overemphasis on Process over Outcomes</a:t>
            </a:r>
            <a:r>
              <a:rPr lang="en-GB" dirty="0">
                <a:latin typeface="Arial" panose="020B0604020202020204" pitchFamily="34" charset="0"/>
                <a:cs typeface="Arial" panose="020B0604020202020204" pitchFamily="34" charset="0"/>
              </a:rPr>
              <a:t>: Performance-based evaluation focuses on whether policies are used in decision-making rather than their actual results. This can lead to situations where policies are frequently referenced but fail to deliver meaningful improvements in urban development or quality of life.</a:t>
            </a:r>
          </a:p>
        </p:txBody>
      </p:sp>
    </p:spTree>
    <p:extLst>
      <p:ext uri="{BB962C8B-B14F-4D97-AF65-F5344CB8AC3E}">
        <p14:creationId xmlns:p14="http://schemas.microsoft.com/office/powerpoint/2010/main" val="28940913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321BF-B4B2-E19C-AD2C-C857EE6FDC5A}"/>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CADEF1B4-E213-73BA-8E35-02A7D8FCF6E2}"/>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2" name="Diagram 1">
            <a:extLst>
              <a:ext uri="{FF2B5EF4-FFF2-40B4-BE49-F238E27FC236}">
                <a16:creationId xmlns:a16="http://schemas.microsoft.com/office/drawing/2014/main" id="{A59301D8-8786-37E8-6547-A5247ABBE9DB}"/>
              </a:ext>
            </a:extLst>
          </p:cNvPr>
          <p:cNvGraphicFramePr/>
          <p:nvPr>
            <p:extLst>
              <p:ext uri="{D42A27DB-BD31-4B8C-83A1-F6EECF244321}">
                <p14:modId xmlns:p14="http://schemas.microsoft.com/office/powerpoint/2010/main" val="1690944702"/>
              </p:ext>
            </p:extLst>
          </p:nvPr>
        </p:nvGraphicFramePr>
        <p:xfrm>
          <a:off x="2032000" y="719666"/>
          <a:ext cx="8128000" cy="1686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916395C8-2F55-6A3D-3F11-9089838D8623}"/>
              </a:ext>
            </a:extLst>
          </p:cNvPr>
          <p:cNvSpPr txBox="1"/>
          <p:nvPr/>
        </p:nvSpPr>
        <p:spPr>
          <a:xfrm>
            <a:off x="923277" y="3230511"/>
            <a:ext cx="10298097" cy="1477328"/>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To move beyond assessing whether a policy conforms to its initial objectives or whether it is simply referenced in decision-making processes.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Instead, it evaluates the full range of </a:t>
            </a:r>
            <a:r>
              <a:rPr lang="en-GB" b="1" u="sng" dirty="0">
                <a:latin typeface="Arial" panose="020B0604020202020204" pitchFamily="34" charset="0"/>
                <a:cs typeface="Arial" panose="020B0604020202020204" pitchFamily="34" charset="0"/>
              </a:rPr>
              <a:t>intended and unintended effects</a:t>
            </a:r>
            <a:r>
              <a:rPr lang="en-GB" dirty="0">
                <a:latin typeface="Arial" panose="020B0604020202020204" pitchFamily="34" charset="0"/>
                <a:cs typeface="Arial" panose="020B0604020202020204" pitchFamily="34" charset="0"/>
              </a:rPr>
              <a:t> that a policy produces, regardless of whether those effects align with its original goals.</a:t>
            </a:r>
          </a:p>
        </p:txBody>
      </p:sp>
    </p:spTree>
    <p:extLst>
      <p:ext uri="{BB962C8B-B14F-4D97-AF65-F5344CB8AC3E}">
        <p14:creationId xmlns:p14="http://schemas.microsoft.com/office/powerpoint/2010/main" val="3918300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D4820C-7811-DD08-3C14-E0A1544BA1D9}"/>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967628C2-24E3-A0A8-F24A-DE270AE8E9D9}"/>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sp>
        <p:nvSpPr>
          <p:cNvPr id="5" name="TextBox 4">
            <a:extLst>
              <a:ext uri="{FF2B5EF4-FFF2-40B4-BE49-F238E27FC236}">
                <a16:creationId xmlns:a16="http://schemas.microsoft.com/office/drawing/2014/main" id="{28CD9705-9744-4A84-6FD5-BA2BB2F0381D}"/>
              </a:ext>
            </a:extLst>
          </p:cNvPr>
          <p:cNvSpPr txBox="1"/>
          <p:nvPr/>
        </p:nvSpPr>
        <p:spPr>
          <a:xfrm>
            <a:off x="923277" y="1082108"/>
            <a:ext cx="10298097" cy="4247317"/>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 Assessment of All Policy Effects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Impact-based evaluation takes a broader view of policy outcomes. It recognises that policies often generate unintended side effects, both positive and negative, that may significantly influence urban environments, governance, and social equity. By systematically assessing these effects, impact-based evaluation provides a </a:t>
            </a:r>
            <a:r>
              <a:rPr lang="en-GB" b="1" dirty="0">
                <a:latin typeface="Arial" panose="020B0604020202020204" pitchFamily="34" charset="0"/>
                <a:cs typeface="Arial" panose="020B0604020202020204" pitchFamily="34" charset="0"/>
              </a:rPr>
              <a:t>more realistic and comprehensive understanding </a:t>
            </a:r>
            <a:r>
              <a:rPr lang="en-GB" dirty="0">
                <a:latin typeface="Arial" panose="020B0604020202020204" pitchFamily="34" charset="0"/>
                <a:cs typeface="Arial" panose="020B0604020202020204" pitchFamily="34" charset="0"/>
              </a:rPr>
              <a:t>of a policy’s actual influence.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Recognition of Complexity in Policy Implementation</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Planning policies do not operate in isolation; they interact with a complex web of stakeholders, regulations, market dynamics, and institutional structures. Unlike conformance-based evaluation, which assumes a linear relationship between policy intent and implementation, impact-based evaluation embraces the </a:t>
            </a:r>
            <a:r>
              <a:rPr lang="en-GB" b="1" dirty="0">
                <a:latin typeface="Arial" panose="020B0604020202020204" pitchFamily="34" charset="0"/>
                <a:cs typeface="Arial" panose="020B0604020202020204" pitchFamily="34" charset="0"/>
              </a:rPr>
              <a:t>non-linearity and unpredictability </a:t>
            </a:r>
            <a:r>
              <a:rPr lang="en-GB" dirty="0">
                <a:latin typeface="Arial" panose="020B0604020202020204" pitchFamily="34" charset="0"/>
                <a:cs typeface="Arial" panose="020B0604020202020204" pitchFamily="34" charset="0"/>
              </a:rPr>
              <a:t>of urban development processes.</a:t>
            </a:r>
          </a:p>
        </p:txBody>
      </p:sp>
    </p:spTree>
    <p:extLst>
      <p:ext uri="{BB962C8B-B14F-4D97-AF65-F5344CB8AC3E}">
        <p14:creationId xmlns:p14="http://schemas.microsoft.com/office/powerpoint/2010/main" val="50527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A2ADEF-09C5-20DA-D663-C974E228406F}"/>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0950035D-8244-8470-B96B-4BF31EE20E39}"/>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2" name="Diagram 1">
            <a:extLst>
              <a:ext uri="{FF2B5EF4-FFF2-40B4-BE49-F238E27FC236}">
                <a16:creationId xmlns:a16="http://schemas.microsoft.com/office/drawing/2014/main" id="{0C828013-06D9-010F-C03D-34FE8A8E8709}"/>
              </a:ext>
            </a:extLst>
          </p:cNvPr>
          <p:cNvGraphicFramePr/>
          <p:nvPr>
            <p:extLst>
              <p:ext uri="{D42A27DB-BD31-4B8C-83A1-F6EECF244321}">
                <p14:modId xmlns:p14="http://schemas.microsoft.com/office/powerpoint/2010/main" val="3788404363"/>
              </p:ext>
            </p:extLst>
          </p:nvPr>
        </p:nvGraphicFramePr>
        <p:xfrm>
          <a:off x="2032000" y="1402671"/>
          <a:ext cx="8128000" cy="3338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6691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3F8879-D0BC-F2EA-110F-B8F03ED2E2FC}"/>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893C127A-07AD-FE5B-596D-93073CBE6F8C}"/>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sp>
        <p:nvSpPr>
          <p:cNvPr id="5" name="TextBox 4">
            <a:extLst>
              <a:ext uri="{FF2B5EF4-FFF2-40B4-BE49-F238E27FC236}">
                <a16:creationId xmlns:a16="http://schemas.microsoft.com/office/drawing/2014/main" id="{01844100-2886-EA72-A66E-83689F418788}"/>
              </a:ext>
            </a:extLst>
          </p:cNvPr>
          <p:cNvSpPr txBox="1"/>
          <p:nvPr/>
        </p:nvSpPr>
        <p:spPr>
          <a:xfrm>
            <a:off x="923277" y="434039"/>
            <a:ext cx="10298097" cy="5909310"/>
          </a:xfrm>
          <a:prstGeom prst="rect">
            <a:avLst/>
          </a:prstGeom>
          <a:noFill/>
        </p:spPr>
        <p:txBody>
          <a:bodyPr wrap="square">
            <a:spAutoFit/>
          </a:bodyPr>
          <a:lstStyle/>
          <a:p>
            <a:r>
              <a:rPr lang="en-GB" b="1" dirty="0">
                <a:latin typeface="Arial" panose="020B0604020202020204" pitchFamily="34" charset="0"/>
                <a:cs typeface="Arial" panose="020B0604020202020204" pitchFamily="34" charset="0"/>
              </a:rPr>
              <a:t>Efficiency: Beyond Theoretical Optimisation</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Traditional assessments of efficiency in land policy focus on the optimal allocation of resources, often using </a:t>
            </a:r>
            <a:r>
              <a:rPr lang="en-GB" u="sng" dirty="0">
                <a:latin typeface="Arial" panose="020B0604020202020204" pitchFamily="34" charset="0"/>
                <a:cs typeface="Arial" panose="020B0604020202020204" pitchFamily="34" charset="0"/>
              </a:rPr>
              <a:t>Pareto efficiency</a:t>
            </a:r>
            <a:r>
              <a:rPr lang="en-GB" dirty="0">
                <a:latin typeface="Arial" panose="020B0604020202020204" pitchFamily="34" charset="0"/>
                <a:cs typeface="Arial" panose="020B0604020202020204" pitchFamily="34" charset="0"/>
              </a:rPr>
              <a:t> (where no one can be made better off without making someone worse off) or </a:t>
            </a:r>
            <a:r>
              <a:rPr lang="en-GB" u="sng" dirty="0">
                <a:latin typeface="Arial" panose="020B0604020202020204" pitchFamily="34" charset="0"/>
                <a:cs typeface="Arial" panose="020B0604020202020204" pitchFamily="34" charset="0"/>
              </a:rPr>
              <a:t>Kaldor-Hicks efficiency</a:t>
            </a:r>
            <a:r>
              <a:rPr lang="en-GB" dirty="0">
                <a:latin typeface="Arial" panose="020B0604020202020204" pitchFamily="34" charset="0"/>
                <a:cs typeface="Arial" panose="020B0604020202020204" pitchFamily="34" charset="0"/>
              </a:rPr>
              <a:t> (where benefits outweigh losses, even if compensation is not provided).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Impact-based evaluation should shift the focus to how efficiency plays out in practice, recognising that real-world inefficiencies often emerge from policy design and implementation.</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For example:</a:t>
            </a:r>
          </a:p>
          <a:p>
            <a:r>
              <a:rPr lang="en-GB" dirty="0">
                <a:latin typeface="Arial" panose="020B0604020202020204" pitchFamily="34" charset="0"/>
                <a:cs typeface="Arial" panose="020B0604020202020204" pitchFamily="34" charset="0"/>
              </a:rPr>
              <a:t>- Zoning laws, designed to efficiently allocate land for specific uses, can create unintended inefficiencies. In high-demand cities, restrictive zoning leads to housing shortages, driving up prices and reducing overall economic productivity.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Land thrift policies aim to limit urban sprawl, but if demand for housing is high and land is constrained, they can inadvertently reduce affordability and force development into more environmentally sensitive areas.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Thus, an impact-based approach should not simply assume that policies enhance efficiency but evaluates whether they actually improve resource allocation without introducing new inefficiencies.</a:t>
            </a:r>
          </a:p>
        </p:txBody>
      </p:sp>
    </p:spTree>
    <p:extLst>
      <p:ext uri="{BB962C8B-B14F-4D97-AF65-F5344CB8AC3E}">
        <p14:creationId xmlns:p14="http://schemas.microsoft.com/office/powerpoint/2010/main" val="4269612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71969E-4E2D-9750-96C4-3FE4CD8730C7}"/>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0FA3BA81-E6E1-8FD1-5B55-FA6DC714FAA2}"/>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sp>
        <p:nvSpPr>
          <p:cNvPr id="5" name="TextBox 4">
            <a:extLst>
              <a:ext uri="{FF2B5EF4-FFF2-40B4-BE49-F238E27FC236}">
                <a16:creationId xmlns:a16="http://schemas.microsoft.com/office/drawing/2014/main" id="{4935C7DE-38A4-520E-28F3-F98A473F4CF8}"/>
              </a:ext>
            </a:extLst>
          </p:cNvPr>
          <p:cNvSpPr txBox="1"/>
          <p:nvPr/>
        </p:nvSpPr>
        <p:spPr>
          <a:xfrm>
            <a:off x="923277" y="602715"/>
            <a:ext cx="10298097" cy="5078313"/>
          </a:xfrm>
          <a:prstGeom prst="rect">
            <a:avLst/>
          </a:prstGeom>
          <a:noFill/>
        </p:spPr>
        <p:txBody>
          <a:bodyPr wrap="square">
            <a:spAutoFit/>
          </a:bodyPr>
          <a:lstStyle/>
          <a:p>
            <a:r>
              <a:rPr lang="en-GB" b="1" dirty="0">
                <a:latin typeface="Arial" panose="020B0604020202020204" pitchFamily="34" charset="0"/>
                <a:cs typeface="Arial" panose="020B0604020202020204" pitchFamily="34" charset="0"/>
              </a:rPr>
              <a:t>Equity: Evaluating Distributive Consequences in Practice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Equity is often framed as ensuring fair access to land resources and distributing benefits and burdens more justly. Impact-based evaluation should assess whether policies achieve their intended redistributive effects or create new forms of inequality.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For example: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Inclusionary zoning mandates affordable housing provisions, but in practice, it can increase land and housing prices if developers pass on the costs to buyers. This can make housing even less affordable, particularly in high-demand areas.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Land value capture mechanisms, such as developer obligations or taxation on increased land values, can fund public infrastructure, but if poorly implemented, they may discourage development or be passed on to tenants in the form of higher rents.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Impact-based evaluation therefore questions whether policies designed for equity actually result in fairer land distribution or merely shift inequities elsewhere.</a:t>
            </a:r>
          </a:p>
        </p:txBody>
      </p:sp>
    </p:spTree>
    <p:extLst>
      <p:ext uri="{BB962C8B-B14F-4D97-AF65-F5344CB8AC3E}">
        <p14:creationId xmlns:p14="http://schemas.microsoft.com/office/powerpoint/2010/main" val="4094533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7ACF85-E0E6-B744-5E69-C21D5A10626B}"/>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2DAAD1B6-5E72-B8E0-E120-F226D572C5F9}"/>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sp>
        <p:nvSpPr>
          <p:cNvPr id="5" name="TextBox 4">
            <a:extLst>
              <a:ext uri="{FF2B5EF4-FFF2-40B4-BE49-F238E27FC236}">
                <a16:creationId xmlns:a16="http://schemas.microsoft.com/office/drawing/2014/main" id="{E9B5C59C-52A4-6AC8-4607-BE99FDE9767B}"/>
              </a:ext>
            </a:extLst>
          </p:cNvPr>
          <p:cNvSpPr txBox="1"/>
          <p:nvPr/>
        </p:nvSpPr>
        <p:spPr>
          <a:xfrm>
            <a:off x="923277" y="602715"/>
            <a:ext cx="10298097" cy="5355312"/>
          </a:xfrm>
          <a:prstGeom prst="rect">
            <a:avLst/>
          </a:prstGeom>
          <a:noFill/>
        </p:spPr>
        <p:txBody>
          <a:bodyPr wrap="square">
            <a:spAutoFit/>
          </a:bodyPr>
          <a:lstStyle/>
          <a:p>
            <a:r>
              <a:rPr lang="en-GB" b="1" dirty="0">
                <a:latin typeface="Arial" panose="020B0604020202020204" pitchFamily="34" charset="0"/>
                <a:cs typeface="Arial" panose="020B0604020202020204" pitchFamily="34" charset="0"/>
              </a:rPr>
              <a:t>The Trade-Off Between Efficiency and Equity: Avoiding Unnecessary Sacrifices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Land policy is often framed as a zero-sum game between efficiency and equity, where increasing one comes at the expense of the other. An impact-based evaluation should focus on minimising trade-offs and find synergies where both can be enhanced simultaneously.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For example: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Land value capture can both enhance efficiency (by preventing speculative gains) and promote equity (by funding public goods like affordable housing or transport infrastructure). However, if applied too aggressively, it discourages investment and reduces land supply, undermining efficiency.</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Densification policies are intended to enhance efficiency by reducing urban sprawl, but they can also increase gentrification and displacement. Impact-based evaluation identifies how policies might be adjusted to preserve affordability while still achieving environmental benefits.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Rather than accepting trade-offs as inevitable, an impact-based approach examines how policies can be redesigned to achieve both efficiency and equity goals, reducing negative unintended consequences.</a:t>
            </a:r>
          </a:p>
        </p:txBody>
      </p:sp>
    </p:spTree>
    <p:extLst>
      <p:ext uri="{BB962C8B-B14F-4D97-AF65-F5344CB8AC3E}">
        <p14:creationId xmlns:p14="http://schemas.microsoft.com/office/powerpoint/2010/main" val="352967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B24204-FB23-CB5D-C635-2ABB4F06F384}"/>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6FD086FD-E1D8-66F3-7CDC-1EE804250456}"/>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pic>
        <p:nvPicPr>
          <p:cNvPr id="3" name="Picture 2" descr="A document with text on it&#10;&#10;AI-generated content may be incorrect.">
            <a:extLst>
              <a:ext uri="{FF2B5EF4-FFF2-40B4-BE49-F238E27FC236}">
                <a16:creationId xmlns:a16="http://schemas.microsoft.com/office/drawing/2014/main" id="{2974DF50-1E94-5014-E3F9-2381F0530D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86" y="2666445"/>
            <a:ext cx="6278945" cy="3354187"/>
          </a:xfrm>
          <a:prstGeom prst="rect">
            <a:avLst/>
          </a:prstGeom>
        </p:spPr>
      </p:pic>
      <p:pic>
        <p:nvPicPr>
          <p:cNvPr id="6" name="Picture 5" descr="A document with text on it&#10;&#10;AI-generated content may be incorrect.">
            <a:extLst>
              <a:ext uri="{FF2B5EF4-FFF2-40B4-BE49-F238E27FC236}">
                <a16:creationId xmlns:a16="http://schemas.microsoft.com/office/drawing/2014/main" id="{92D90BE2-8AF4-7621-AC92-D30A499F1D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1275" y="676275"/>
            <a:ext cx="4952052" cy="5344357"/>
          </a:xfrm>
          <a:prstGeom prst="rect">
            <a:avLst/>
          </a:prstGeom>
        </p:spPr>
      </p:pic>
      <p:sp>
        <p:nvSpPr>
          <p:cNvPr id="7" name="TextBox 6">
            <a:extLst>
              <a:ext uri="{FF2B5EF4-FFF2-40B4-BE49-F238E27FC236}">
                <a16:creationId xmlns:a16="http://schemas.microsoft.com/office/drawing/2014/main" id="{11494958-8124-FE33-66A4-FEA35E1A908E}"/>
              </a:ext>
            </a:extLst>
          </p:cNvPr>
          <p:cNvSpPr txBox="1"/>
          <p:nvPr/>
        </p:nvSpPr>
        <p:spPr>
          <a:xfrm>
            <a:off x="1957925" y="1062191"/>
            <a:ext cx="2631831" cy="369332"/>
          </a:xfrm>
          <a:prstGeom prst="rect">
            <a:avLst/>
          </a:prstGeom>
          <a:noFill/>
        </p:spPr>
        <p:txBody>
          <a:bodyPr wrap="square">
            <a:spAutoFit/>
          </a:bodyPr>
          <a:lstStyle/>
          <a:p>
            <a:r>
              <a:rPr lang="en-GB" b="1" dirty="0" err="1">
                <a:latin typeface="Open Sans" panose="020B0606030504020204" pitchFamily="34" charset="0"/>
                <a:ea typeface="Open Sans" panose="020B0606030504020204" pitchFamily="34" charset="0"/>
                <a:cs typeface="Open Sans" panose="020B0606030504020204" pitchFamily="34" charset="0"/>
              </a:rPr>
              <a:t>Diolch</a:t>
            </a:r>
            <a:r>
              <a:rPr lang="en-GB" b="1" dirty="0">
                <a:latin typeface="Open Sans" panose="020B0606030504020204" pitchFamily="34" charset="0"/>
                <a:ea typeface="Open Sans" panose="020B0606030504020204" pitchFamily="34" charset="0"/>
                <a:cs typeface="Open Sans" panose="020B0606030504020204" pitchFamily="34" charset="0"/>
              </a:rPr>
              <a:t> / Thank you</a:t>
            </a:r>
            <a:endParaRPr lang="it-IT"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0140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5739A0CB-C9E3-76FD-291E-33E429D38E43}"/>
              </a:ext>
            </a:extLst>
          </p:cNvPr>
          <p:cNvSpPr txBox="1"/>
          <p:nvPr/>
        </p:nvSpPr>
        <p:spPr>
          <a:xfrm>
            <a:off x="692458" y="1533741"/>
            <a:ext cx="10617693" cy="3139321"/>
          </a:xfrm>
          <a:prstGeom prst="rect">
            <a:avLst/>
          </a:prstGeom>
          <a:solidFill>
            <a:schemeClr val="bg1"/>
          </a:solidFill>
        </p:spPr>
        <p:txBody>
          <a:bodyPr wrap="square">
            <a:spAutoFit/>
          </a:bodyPr>
          <a:lstStyle/>
          <a:p>
            <a:pPr algn="just"/>
            <a:r>
              <a:rPr lang="en-US" sz="2200" dirty="0">
                <a:latin typeface="Arial" panose="020B0604020202020204" pitchFamily="34" charset="0"/>
                <a:cs typeface="Arial" panose="020B0604020202020204" pitchFamily="34" charset="0"/>
              </a:rPr>
              <a:t>Decision-makers </a:t>
            </a:r>
            <a:r>
              <a:rPr lang="en-GB" sz="2200" dirty="0">
                <a:latin typeface="Arial" panose="020B0604020202020204" pitchFamily="34" charset="0"/>
                <a:cs typeface="Arial" panose="020B0604020202020204" pitchFamily="34" charset="0"/>
              </a:rPr>
              <a:t>are required to evaluate policies to develop a better understanding of how they can improve their policy design and implementation processes.</a:t>
            </a:r>
            <a:endParaRPr lang="en-US" sz="2200" dirty="0">
              <a:latin typeface="Arial" panose="020B0604020202020204" pitchFamily="34" charset="0"/>
              <a:cs typeface="Arial" panose="020B0604020202020204" pitchFamily="34" charset="0"/>
            </a:endParaRPr>
          </a:p>
          <a:p>
            <a:pPr algn="just"/>
            <a:endParaRPr lang="en-US" sz="2200" dirty="0">
              <a:latin typeface="Arial" panose="020B0604020202020204" pitchFamily="34" charset="0"/>
              <a:cs typeface="Arial" panose="020B0604020202020204" pitchFamily="34" charset="0"/>
            </a:endParaRPr>
          </a:p>
          <a:p>
            <a:pPr algn="just"/>
            <a:r>
              <a:rPr lang="en-US" sz="2200" dirty="0">
                <a:latin typeface="Arial" panose="020B0604020202020204" pitchFamily="34" charset="0"/>
                <a:cs typeface="Arial" panose="020B0604020202020204" pitchFamily="34" charset="0"/>
              </a:rPr>
              <a:t>They need to know the effects that different potential policies might bring about, especially considering the fact that resources are not infinite and decisions about the use of them should be made wisely.</a:t>
            </a:r>
          </a:p>
          <a:p>
            <a:pPr algn="just"/>
            <a:endParaRPr lang="en-US" sz="2200" dirty="0">
              <a:latin typeface="Arial" panose="020B0604020202020204" pitchFamily="34" charset="0"/>
              <a:cs typeface="Arial" panose="020B0604020202020204" pitchFamily="34" charset="0"/>
            </a:endParaRPr>
          </a:p>
          <a:p>
            <a:pPr algn="just"/>
            <a:r>
              <a:rPr lang="en-GB" sz="2200" dirty="0">
                <a:latin typeface="Arial" panose="020B0604020202020204" pitchFamily="34" charset="0"/>
                <a:cs typeface="Arial" panose="020B0604020202020204" pitchFamily="34" charset="0"/>
              </a:rPr>
              <a:t>Evaluations can provide crucial insights for learning and developing new policies. Evaluations are, also, important to ensure accountability (</a:t>
            </a:r>
            <a:r>
              <a:rPr lang="en-GB" sz="2200" dirty="0" err="1">
                <a:latin typeface="Arial" panose="020B0604020202020204" pitchFamily="34" charset="0"/>
                <a:cs typeface="Arial" panose="020B0604020202020204" pitchFamily="34" charset="0"/>
              </a:rPr>
              <a:t>Mickwitz</a:t>
            </a:r>
            <a:r>
              <a:rPr lang="en-GB" sz="2200" dirty="0">
                <a:latin typeface="Arial" panose="020B0604020202020204" pitchFamily="34" charset="0"/>
                <a:cs typeface="Arial" panose="020B0604020202020204" pitchFamily="34" charset="0"/>
              </a:rPr>
              <a:t>, 2013).</a:t>
            </a:r>
            <a:endParaRPr lang="en-US" sz="2200" dirty="0">
              <a:latin typeface="Arial" panose="020B0604020202020204" pitchFamily="34" charset="0"/>
              <a:cs typeface="Arial" panose="020B0604020202020204" pitchFamily="34" charset="0"/>
            </a:endParaRPr>
          </a:p>
        </p:txBody>
      </p:sp>
      <p:sp>
        <p:nvSpPr>
          <p:cNvPr id="8" name="CasellaDiTesto 7">
            <a:extLst>
              <a:ext uri="{FF2B5EF4-FFF2-40B4-BE49-F238E27FC236}">
                <a16:creationId xmlns:a16="http://schemas.microsoft.com/office/drawing/2014/main" id="{7ECA13B4-6A88-11A2-E6A6-968BBCF12FDC}"/>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spTree>
    <p:extLst>
      <p:ext uri="{BB962C8B-B14F-4D97-AF65-F5344CB8AC3E}">
        <p14:creationId xmlns:p14="http://schemas.microsoft.com/office/powerpoint/2010/main" val="3021560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AF5AB3-7047-6DD4-1D4A-71A282FC9DB2}"/>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3561313E-1886-74DE-5019-266683496AC9}"/>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2" name="Diagram 1">
            <a:extLst>
              <a:ext uri="{FF2B5EF4-FFF2-40B4-BE49-F238E27FC236}">
                <a16:creationId xmlns:a16="http://schemas.microsoft.com/office/drawing/2014/main" id="{1788A8E7-A1CB-8320-09E2-22B08EDD2A72}"/>
              </a:ext>
            </a:extLst>
          </p:cNvPr>
          <p:cNvGraphicFramePr/>
          <p:nvPr>
            <p:extLst>
              <p:ext uri="{D42A27DB-BD31-4B8C-83A1-F6EECF244321}">
                <p14:modId xmlns:p14="http://schemas.microsoft.com/office/powerpoint/2010/main" val="1978669350"/>
              </p:ext>
            </p:extLst>
          </p:nvPr>
        </p:nvGraphicFramePr>
        <p:xfrm>
          <a:off x="2434599" y="1149457"/>
          <a:ext cx="6837218" cy="4374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939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2A05DC-4519-AECE-31AD-7D21A895A5A3}"/>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38D264E5-95C0-5995-4FA6-94C74F446D49}"/>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sp>
        <p:nvSpPr>
          <p:cNvPr id="3" name="Rectangle 2">
            <a:extLst>
              <a:ext uri="{FF2B5EF4-FFF2-40B4-BE49-F238E27FC236}">
                <a16:creationId xmlns:a16="http://schemas.microsoft.com/office/drawing/2014/main" id="{0BB73E71-13CE-1DDA-49B6-D02935340BDB}"/>
              </a:ext>
            </a:extLst>
          </p:cNvPr>
          <p:cNvSpPr/>
          <p:nvPr/>
        </p:nvSpPr>
        <p:spPr>
          <a:xfrm>
            <a:off x="665021" y="932055"/>
            <a:ext cx="9633076"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r>
              <a:rPr lang="en-GB" sz="2400" dirty="0">
                <a:latin typeface="Arial" panose="020B0604020202020204" pitchFamily="34" charset="0"/>
                <a:cs typeface="Arial" panose="020B0604020202020204" pitchFamily="34" charset="0"/>
              </a:rPr>
              <a:t>How would you know a policy/plan/program is ‘good’ or ‘bad’?</a:t>
            </a:r>
            <a:endParaRPr lang="en-IE" sz="2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890FABF9-0350-11F7-09F9-A4238F5E846E}"/>
              </a:ext>
            </a:extLst>
          </p:cNvPr>
          <p:cNvSpPr/>
          <p:nvPr/>
        </p:nvSpPr>
        <p:spPr>
          <a:xfrm>
            <a:off x="665021" y="2193155"/>
            <a:ext cx="10627375" cy="3416320"/>
          </a:xfrm>
          <a:prstGeom prst="rect">
            <a:avLst/>
          </a:prstGeom>
        </p:spPr>
        <p:txBody>
          <a:bodyPr wrap="square">
            <a:spAutoFit/>
          </a:bodyPr>
          <a:lstStyle/>
          <a:p>
            <a:pPr algn="just"/>
            <a:r>
              <a:rPr lang="en-IE" b="1" i="1" dirty="0">
                <a:latin typeface="Arial" panose="020B0604020202020204" pitchFamily="34" charset="0"/>
                <a:cs typeface="Arial" panose="020B0604020202020204" pitchFamily="34" charset="0"/>
              </a:rPr>
              <a:t>We need evaluation criteria!</a:t>
            </a:r>
          </a:p>
          <a:p>
            <a:pPr algn="just"/>
            <a:endParaRPr lang="en-IE" dirty="0">
              <a:latin typeface="Arial" panose="020B0604020202020204" pitchFamily="34" charset="0"/>
              <a:cs typeface="Arial" panose="020B0604020202020204" pitchFamily="34" charset="0"/>
            </a:endParaRPr>
          </a:p>
          <a:p>
            <a:pPr algn="just"/>
            <a:endParaRPr lang="en-IE" dirty="0">
              <a:latin typeface="Arial" panose="020B0604020202020204" pitchFamily="34" charset="0"/>
              <a:cs typeface="Arial" panose="020B0604020202020204" pitchFamily="34" charset="0"/>
            </a:endParaRPr>
          </a:p>
          <a:p>
            <a:pPr algn="just"/>
            <a:r>
              <a:rPr lang="en-IE" dirty="0">
                <a:latin typeface="Arial" panose="020B0604020202020204" pitchFamily="34" charset="0"/>
                <a:cs typeface="Arial" panose="020B0604020202020204" pitchFamily="34" charset="0"/>
              </a:rPr>
              <a:t>Policy</a:t>
            </a:r>
            <a:r>
              <a:rPr lang="en-GB" dirty="0">
                <a:latin typeface="Arial" panose="020B0604020202020204" pitchFamily="34" charset="0"/>
                <a:cs typeface="Arial" panose="020B0604020202020204" pitchFamily="34" charset="0"/>
              </a:rPr>
              <a:t>-makers </a:t>
            </a:r>
            <a:r>
              <a:rPr lang="en-IE" dirty="0">
                <a:latin typeface="Arial" panose="020B0604020202020204" pitchFamily="34" charset="0"/>
                <a:cs typeface="Arial" panose="020B0604020202020204" pitchFamily="34" charset="0"/>
              </a:rPr>
              <a:t>are required to develop a set of criteria which enable them to </a:t>
            </a:r>
            <a:r>
              <a:rPr lang="en-GB" dirty="0">
                <a:latin typeface="Arial" panose="020B0604020202020204" pitchFamily="34" charset="0"/>
                <a:cs typeface="Arial" panose="020B0604020202020204" pitchFamily="34" charset="0"/>
              </a:rPr>
              <a:t>avoid evaluating plans and policies based on vague value judgments.</a:t>
            </a:r>
          </a:p>
          <a:p>
            <a:pPr algn="just"/>
            <a:endParaRPr lang="en-IE" dirty="0">
              <a:latin typeface="Arial" panose="020B0604020202020204" pitchFamily="34" charset="0"/>
              <a:cs typeface="Arial" panose="020B0604020202020204" pitchFamily="34" charset="0"/>
            </a:endParaRPr>
          </a:p>
          <a:p>
            <a:pPr algn="just"/>
            <a:endParaRPr lang="en-IE" dirty="0">
              <a:latin typeface="Arial" panose="020B0604020202020204" pitchFamily="34" charset="0"/>
              <a:cs typeface="Arial" panose="020B0604020202020204" pitchFamily="34" charset="0"/>
            </a:endParaRPr>
          </a:p>
          <a:p>
            <a:pPr algn="just"/>
            <a:r>
              <a:rPr lang="en-GB" dirty="0">
                <a:latin typeface="Arial" panose="020B0604020202020204" pitchFamily="34" charset="0"/>
                <a:cs typeface="Arial" panose="020B0604020202020204" pitchFamily="34" charset="0"/>
              </a:rPr>
              <a:t>Moreover, adoption of evaluation criteria can assist policy-makers in decreasing the level of subjectivity in the evaluation process.</a:t>
            </a:r>
          </a:p>
          <a:p>
            <a:pPr algn="just"/>
            <a:endParaRPr lang="en-GB" dirty="0">
              <a:latin typeface="Arial" panose="020B0604020202020204" pitchFamily="34" charset="0"/>
              <a:cs typeface="Arial" panose="020B0604020202020204" pitchFamily="34" charset="0"/>
            </a:endParaRPr>
          </a:p>
          <a:p>
            <a:pPr algn="just"/>
            <a:endParaRPr lang="en-GB" dirty="0">
              <a:latin typeface="Arial" panose="020B0604020202020204" pitchFamily="34" charset="0"/>
              <a:cs typeface="Arial" panose="020B0604020202020204" pitchFamily="34" charset="0"/>
            </a:endParaRPr>
          </a:p>
          <a:p>
            <a:pPr algn="just"/>
            <a:r>
              <a:rPr lang="en-GB" dirty="0">
                <a:latin typeface="Arial" panose="020B0604020202020204" pitchFamily="34" charset="0"/>
                <a:cs typeface="Arial" panose="020B0604020202020204" pitchFamily="34" charset="0"/>
              </a:rPr>
              <a:t>Evaluation criteria are strongly associated with evaluation questions (Oliveira and Pinho, 2010).</a:t>
            </a:r>
            <a:endParaRPr lang="en-IE" dirty="0">
              <a:latin typeface="Arial" panose="020B0604020202020204" pitchFamily="34" charset="0"/>
              <a:cs typeface="Arial" panose="020B0604020202020204" pitchFamily="34" charset="0"/>
            </a:endParaRPr>
          </a:p>
        </p:txBody>
      </p:sp>
      <p:pic>
        <p:nvPicPr>
          <p:cNvPr id="5" name="Picture 4" descr="A thumbs up and thumbs down&#10;&#10;AI-generated content may be incorrect.">
            <a:extLst>
              <a:ext uri="{FF2B5EF4-FFF2-40B4-BE49-F238E27FC236}">
                <a16:creationId xmlns:a16="http://schemas.microsoft.com/office/drawing/2014/main" id="{1F41E352-4100-E556-3E3A-4832A9FB55DA}"/>
              </a:ext>
            </a:extLst>
          </p:cNvPr>
          <p:cNvPicPr>
            <a:picLocks noChangeAspect="1"/>
          </p:cNvPicPr>
          <p:nvPr/>
        </p:nvPicPr>
        <p:blipFill>
          <a:blip r:embed="rId2">
            <a:extLst>
              <a:ext uri="{28A0092B-C50C-407E-A947-70E740481C1C}">
                <a14:useLocalDpi xmlns:a14="http://schemas.microsoft.com/office/drawing/2010/main" val="0"/>
              </a:ext>
            </a:extLst>
          </a:blip>
          <a:srcRect t="18440" b="12018"/>
          <a:stretch/>
        </p:blipFill>
        <p:spPr>
          <a:xfrm>
            <a:off x="9081537" y="528146"/>
            <a:ext cx="3110464" cy="1731147"/>
          </a:xfrm>
          <a:prstGeom prst="rect">
            <a:avLst/>
          </a:prstGeom>
        </p:spPr>
      </p:pic>
    </p:spTree>
    <p:extLst>
      <p:ext uri="{BB962C8B-B14F-4D97-AF65-F5344CB8AC3E}">
        <p14:creationId xmlns:p14="http://schemas.microsoft.com/office/powerpoint/2010/main" val="228841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58376-EB88-AAA1-51F4-90E39387FC2C}"/>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D84ED048-AF1F-D32B-9518-F9DC60ECE100}"/>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sp>
        <p:nvSpPr>
          <p:cNvPr id="2" name="Rectangle 1">
            <a:extLst>
              <a:ext uri="{FF2B5EF4-FFF2-40B4-BE49-F238E27FC236}">
                <a16:creationId xmlns:a16="http://schemas.microsoft.com/office/drawing/2014/main" id="{8545AC41-FB82-7067-18EF-7DAE22B2B5F0}"/>
              </a:ext>
            </a:extLst>
          </p:cNvPr>
          <p:cNvSpPr/>
          <p:nvPr/>
        </p:nvSpPr>
        <p:spPr>
          <a:xfrm>
            <a:off x="701837" y="1360887"/>
            <a:ext cx="10626070" cy="3970318"/>
          </a:xfrm>
          <a:prstGeom prst="rect">
            <a:avLst/>
          </a:prstGeom>
        </p:spPr>
        <p:txBody>
          <a:bodyPr wrap="square">
            <a:spAutoFit/>
          </a:bodyPr>
          <a:lstStyle/>
          <a:p>
            <a:pPr algn="just"/>
            <a:r>
              <a:rPr lang="en-IE" dirty="0">
                <a:latin typeface="Arial" panose="020B0604020202020204" pitchFamily="34" charset="0"/>
                <a:cs typeface="Arial" panose="020B0604020202020204" pitchFamily="34" charset="0"/>
              </a:rPr>
              <a:t>“How would you know a good art [policies], if you saw one?</a:t>
            </a:r>
          </a:p>
          <a:p>
            <a:pPr algn="just"/>
            <a:r>
              <a:rPr lang="en-IE" dirty="0">
                <a:latin typeface="Arial" panose="020B0604020202020204" pitchFamily="34" charset="0"/>
                <a:cs typeface="Arial" panose="020B0604020202020204" pitchFamily="34" charset="0"/>
              </a:rPr>
              <a:t>I don’t know much about arts [policies], but I know what I like” (Baer, 1997).</a:t>
            </a:r>
          </a:p>
          <a:p>
            <a:pPr algn="just"/>
            <a:endParaRPr lang="en-IE" dirty="0">
              <a:latin typeface="Arial" panose="020B0604020202020204" pitchFamily="34" charset="0"/>
              <a:cs typeface="Arial" panose="020B0604020202020204" pitchFamily="34" charset="0"/>
            </a:endParaRPr>
          </a:p>
          <a:p>
            <a:pPr algn="just"/>
            <a:endParaRPr lang="en-IE" dirty="0">
              <a:latin typeface="Arial" panose="020B0604020202020204" pitchFamily="34" charset="0"/>
              <a:cs typeface="Arial" panose="020B0604020202020204" pitchFamily="34" charset="0"/>
            </a:endParaRPr>
          </a:p>
          <a:p>
            <a:pPr algn="just"/>
            <a:r>
              <a:rPr lang="en-GB" dirty="0">
                <a:latin typeface="Arial" panose="020B0604020202020204" pitchFamily="34" charset="0"/>
                <a:cs typeface="Arial" panose="020B0604020202020204" pitchFamily="34" charset="0"/>
              </a:rPr>
              <a:t>It is inevitable for decision-makers to answer to these fundamental and normative questions: what is a good policy and what makes it good?</a:t>
            </a:r>
          </a:p>
          <a:p>
            <a:pPr algn="just"/>
            <a:endParaRPr lang="en-GB" dirty="0">
              <a:latin typeface="Arial" panose="020B0604020202020204" pitchFamily="34" charset="0"/>
              <a:cs typeface="Arial" panose="020B0604020202020204" pitchFamily="34" charset="0"/>
            </a:endParaRPr>
          </a:p>
          <a:p>
            <a:pPr algn="just"/>
            <a:endParaRPr lang="en-GB" dirty="0">
              <a:latin typeface="Arial" panose="020B0604020202020204" pitchFamily="34" charset="0"/>
              <a:cs typeface="Arial" panose="020B0604020202020204" pitchFamily="34" charset="0"/>
            </a:endParaRPr>
          </a:p>
          <a:p>
            <a:pPr algn="just"/>
            <a:r>
              <a:rPr lang="en-IE" dirty="0">
                <a:latin typeface="Arial" panose="020B0604020202020204" pitchFamily="34" charset="0"/>
                <a:cs typeface="Arial" panose="020B0604020202020204" pitchFamily="34" charset="0"/>
              </a:rPr>
              <a:t>Baer (1997) argues that </a:t>
            </a:r>
            <a:r>
              <a:rPr lang="en-GB" dirty="0">
                <a:latin typeface="Arial" panose="020B0604020202020204" pitchFamily="34" charset="0"/>
                <a:cs typeface="Arial" panose="020B0604020202020204" pitchFamily="34" charset="0"/>
              </a:rPr>
              <a:t>decision-makers </a:t>
            </a:r>
            <a:r>
              <a:rPr lang="en-IE" dirty="0">
                <a:latin typeface="Arial" panose="020B0604020202020204" pitchFamily="34" charset="0"/>
                <a:cs typeface="Arial" panose="020B0604020202020204" pitchFamily="34" charset="0"/>
              </a:rPr>
              <a:t>sometimes merely rely on some value judgments which tend to be vague and subjective. </a:t>
            </a:r>
          </a:p>
          <a:p>
            <a:pPr algn="just"/>
            <a:endParaRPr lang="en-IE" dirty="0">
              <a:latin typeface="Arial" panose="020B0604020202020204" pitchFamily="34" charset="0"/>
              <a:cs typeface="Arial" panose="020B0604020202020204" pitchFamily="34" charset="0"/>
            </a:endParaRPr>
          </a:p>
          <a:p>
            <a:pPr algn="just"/>
            <a:endParaRPr lang="en-IE" dirty="0">
              <a:latin typeface="Arial" panose="020B0604020202020204" pitchFamily="34" charset="0"/>
              <a:cs typeface="Arial" panose="020B0604020202020204" pitchFamily="34" charset="0"/>
            </a:endParaRPr>
          </a:p>
          <a:p>
            <a:pPr algn="just"/>
            <a:r>
              <a:rPr lang="en-IE" dirty="0">
                <a:latin typeface="Arial" panose="020B0604020202020204" pitchFamily="34" charset="0"/>
                <a:cs typeface="Arial" panose="020B0604020202020204" pitchFamily="34" charset="0"/>
              </a:rPr>
              <a:t>They may avoid providing an answer, and instead focus on the methods and process of </a:t>
            </a:r>
            <a:r>
              <a:rPr lang="en-GB" dirty="0">
                <a:latin typeface="Arial" panose="020B0604020202020204" pitchFamily="34" charset="0"/>
                <a:cs typeface="Arial" panose="020B0604020202020204" pitchFamily="34" charset="0"/>
              </a:rPr>
              <a:t>decision-making</a:t>
            </a:r>
            <a:r>
              <a:rPr lang="en-IE"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650810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F41DF0-98F5-2266-4DF0-B759EA234C0E}"/>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D19DBF39-9C60-0C05-997B-D740870C3039}"/>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2" name="Diagram 1">
            <a:extLst>
              <a:ext uri="{FF2B5EF4-FFF2-40B4-BE49-F238E27FC236}">
                <a16:creationId xmlns:a16="http://schemas.microsoft.com/office/drawing/2014/main" id="{B9978A34-E333-A977-FA40-0301BB60E8C4}"/>
              </a:ext>
            </a:extLst>
          </p:cNvPr>
          <p:cNvGraphicFramePr/>
          <p:nvPr>
            <p:extLst>
              <p:ext uri="{D42A27DB-BD31-4B8C-83A1-F6EECF244321}">
                <p14:modId xmlns:p14="http://schemas.microsoft.com/office/powerpoint/2010/main" val="3527542199"/>
              </p:ext>
            </p:extLst>
          </p:nvPr>
        </p:nvGraphicFramePr>
        <p:xfrm>
          <a:off x="2032000" y="1402671"/>
          <a:ext cx="8128000" cy="37147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4140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D77A6-01B3-F4D6-914C-64E21335F43A}"/>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56A01EC0-23E2-6C81-B93F-3D5030514CD7}"/>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3" name="Diagram 2">
            <a:extLst>
              <a:ext uri="{FF2B5EF4-FFF2-40B4-BE49-F238E27FC236}">
                <a16:creationId xmlns:a16="http://schemas.microsoft.com/office/drawing/2014/main" id="{F87DF998-7F41-B1BA-25A5-4D66FCFFE948}"/>
              </a:ext>
            </a:extLst>
          </p:cNvPr>
          <p:cNvGraphicFramePr/>
          <p:nvPr>
            <p:extLst>
              <p:ext uri="{D42A27DB-BD31-4B8C-83A1-F6EECF244321}">
                <p14:modId xmlns:p14="http://schemas.microsoft.com/office/powerpoint/2010/main" val="3118585943"/>
              </p:ext>
            </p:extLst>
          </p:nvPr>
        </p:nvGraphicFramePr>
        <p:xfrm>
          <a:off x="2032000" y="719666"/>
          <a:ext cx="8128000" cy="1686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EE1FA465-326C-BACD-AC91-CBB15A1089B3}"/>
              </a:ext>
            </a:extLst>
          </p:cNvPr>
          <p:cNvSpPr txBox="1"/>
          <p:nvPr/>
        </p:nvSpPr>
        <p:spPr>
          <a:xfrm>
            <a:off x="1218460" y="2857651"/>
            <a:ext cx="9692196" cy="2585323"/>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This approach assesses the success of a planning policy by measuring the degree to which its outcomes align with its stated objectives.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central assumption here is that plans act as blueprints for development, and their effectiveness is judged based on how closely actual developments conform to the original policy intentions.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extent to which the objectives formulated in the plan/policy were achieved or are expected to be achieved.</a:t>
            </a:r>
          </a:p>
        </p:txBody>
      </p:sp>
    </p:spTree>
    <p:extLst>
      <p:ext uri="{BB962C8B-B14F-4D97-AF65-F5344CB8AC3E}">
        <p14:creationId xmlns:p14="http://schemas.microsoft.com/office/powerpoint/2010/main" val="882105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B68C2C-E5AD-63C0-296D-F4F639C91C2A}"/>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B62D2FE3-E6DC-188C-D7FE-ED46D778E5FC}"/>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3" name="Diagram 2">
            <a:extLst>
              <a:ext uri="{FF2B5EF4-FFF2-40B4-BE49-F238E27FC236}">
                <a16:creationId xmlns:a16="http://schemas.microsoft.com/office/drawing/2014/main" id="{7C61C6BC-BA25-4F45-8973-92746615F0DF}"/>
              </a:ext>
            </a:extLst>
          </p:cNvPr>
          <p:cNvGraphicFramePr/>
          <p:nvPr/>
        </p:nvGraphicFramePr>
        <p:xfrm>
          <a:off x="2032000" y="719666"/>
          <a:ext cx="8128000" cy="1686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A81B792A-6428-1DE7-136E-7162A6F25FD7}"/>
              </a:ext>
            </a:extLst>
          </p:cNvPr>
          <p:cNvSpPr txBox="1"/>
          <p:nvPr/>
        </p:nvSpPr>
        <p:spPr>
          <a:xfrm>
            <a:off x="1218460" y="2715608"/>
            <a:ext cx="9692196" cy="3139321"/>
          </a:xfrm>
          <a:prstGeom prst="rect">
            <a:avLst/>
          </a:prstGeom>
          <a:noFill/>
        </p:spPr>
        <p:txBody>
          <a:bodyPr wrap="square">
            <a:spAutoFit/>
          </a:bodyPr>
          <a:lstStyle/>
          <a:p>
            <a:r>
              <a:rPr lang="en-GB" u="sng" dirty="0">
                <a:latin typeface="Arial" panose="020B0604020202020204" pitchFamily="34" charset="0"/>
                <a:cs typeface="Arial" panose="020B0604020202020204" pitchFamily="34" charset="0"/>
              </a:rPr>
              <a:t>Narrow Focus on Initial Objectives</a:t>
            </a:r>
            <a:r>
              <a:rPr lang="en-GB" dirty="0">
                <a:latin typeface="Arial" panose="020B0604020202020204" pitchFamily="34" charset="0"/>
                <a:cs typeface="Arial" panose="020B0604020202020204" pitchFamily="34" charset="0"/>
              </a:rPr>
              <a:t>: This approach assumes that the original objectives of a plan or policy are always relevant and sufficient for evaluating success. However, planning operates in dynamic environments where conditions change, making rigid adherence to predefined goals potentially outdated or inadequate.</a:t>
            </a:r>
          </a:p>
          <a:p>
            <a:endParaRPr lang="en-GB" dirty="0">
              <a:latin typeface="Arial" panose="020B0604020202020204" pitchFamily="34" charset="0"/>
              <a:cs typeface="Arial" panose="020B0604020202020204" pitchFamily="34" charset="0"/>
            </a:endParaRPr>
          </a:p>
          <a:p>
            <a:r>
              <a:rPr lang="en-GB" u="sng" dirty="0">
                <a:latin typeface="Arial" panose="020B0604020202020204" pitchFamily="34" charset="0"/>
                <a:cs typeface="Arial" panose="020B0604020202020204" pitchFamily="34" charset="0"/>
              </a:rPr>
              <a:t>Neglect of Unintended Effects</a:t>
            </a:r>
            <a:r>
              <a:rPr lang="en-GB" dirty="0">
                <a:latin typeface="Arial" panose="020B0604020202020204" pitchFamily="34" charset="0"/>
                <a:cs typeface="Arial" panose="020B0604020202020204" pitchFamily="34" charset="0"/>
              </a:rPr>
              <a:t>: It fails to capture unintended consequences, both positive and negative. Policies often have unforeseen impacts that may be just as significant as their intended goals, but a strict conformance assessment ignores these broader effects.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Rigid and Static Evaluation, Limited Consideration of Implementation Complexities, Ignores Process and Learning, etc.</a:t>
            </a:r>
          </a:p>
        </p:txBody>
      </p:sp>
    </p:spTree>
    <p:extLst>
      <p:ext uri="{BB962C8B-B14F-4D97-AF65-F5344CB8AC3E}">
        <p14:creationId xmlns:p14="http://schemas.microsoft.com/office/powerpoint/2010/main" val="4032578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649ECA-0460-267A-1957-8EF700B44DAA}"/>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37EEF94D-AA00-0275-AABA-6040E71B97AF}"/>
              </a:ext>
            </a:extLst>
          </p:cNvPr>
          <p:cNvSpPr txBox="1"/>
          <p:nvPr/>
        </p:nvSpPr>
        <p:spPr>
          <a:xfrm>
            <a:off x="0" y="6488668"/>
            <a:ext cx="12192000" cy="369332"/>
          </a:xfrm>
          <a:prstGeom prst="rect">
            <a:avLst/>
          </a:prstGeom>
          <a:solidFill>
            <a:srgbClr val="C00000"/>
          </a:solidFill>
        </p:spPr>
        <p:txBody>
          <a:bodyPr wrap="square">
            <a:spAutoFit/>
          </a:bodyPr>
          <a:lstStyle/>
          <a:p>
            <a:pPr algn="ctr"/>
            <a:r>
              <a:rPr lang="en-US" dirty="0">
                <a:solidFill>
                  <a:schemeClr val="bg1"/>
                </a:solidFill>
                <a:latin typeface="Rubik" panose="00000500000000000000" pitchFamily="2" charset="-79"/>
                <a:cs typeface="Rubik" panose="00000500000000000000" pitchFamily="2" charset="-79"/>
              </a:rPr>
              <a:t>INTERNATIONAL ACADEMIC ASSOCIATION ON PLANNING, LAW, AND PROPERTY RIGHTS</a:t>
            </a:r>
            <a:endParaRPr lang="it-IT" dirty="0">
              <a:solidFill>
                <a:schemeClr val="bg1"/>
              </a:solidFill>
              <a:latin typeface="Rubik" panose="00000500000000000000" pitchFamily="2" charset="-79"/>
              <a:cs typeface="Rubik" panose="00000500000000000000" pitchFamily="2" charset="-79"/>
            </a:endParaRPr>
          </a:p>
        </p:txBody>
      </p:sp>
      <p:graphicFrame>
        <p:nvGraphicFramePr>
          <p:cNvPr id="3" name="Diagram 2">
            <a:extLst>
              <a:ext uri="{FF2B5EF4-FFF2-40B4-BE49-F238E27FC236}">
                <a16:creationId xmlns:a16="http://schemas.microsoft.com/office/drawing/2014/main" id="{C2F7DC4E-953E-5BAF-4D7A-AA5B6B0B5EB8}"/>
              </a:ext>
            </a:extLst>
          </p:cNvPr>
          <p:cNvGraphicFramePr/>
          <p:nvPr>
            <p:extLst>
              <p:ext uri="{D42A27DB-BD31-4B8C-83A1-F6EECF244321}">
                <p14:modId xmlns:p14="http://schemas.microsoft.com/office/powerpoint/2010/main" val="933461858"/>
              </p:ext>
            </p:extLst>
          </p:nvPr>
        </p:nvGraphicFramePr>
        <p:xfrm>
          <a:off x="2032000" y="719666"/>
          <a:ext cx="8128000" cy="1686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C687BFF1-D297-DAC9-F52E-BED439CA504D}"/>
              </a:ext>
            </a:extLst>
          </p:cNvPr>
          <p:cNvSpPr txBox="1"/>
          <p:nvPr/>
        </p:nvSpPr>
        <p:spPr>
          <a:xfrm>
            <a:off x="1218460" y="3345919"/>
            <a:ext cx="9692196" cy="1754326"/>
          </a:xfrm>
          <a:prstGeom prst="rect">
            <a:avLst/>
          </a:prstGeom>
          <a:noFill/>
        </p:spPr>
        <p:txBody>
          <a:bodyPr wrap="square">
            <a:spAutoFit/>
          </a:bodyPr>
          <a:lstStyle/>
          <a:p>
            <a:r>
              <a:rPr lang="en-GB" dirty="0">
                <a:latin typeface="Arial" panose="020B0604020202020204" pitchFamily="34" charset="0"/>
                <a:cs typeface="Arial" panose="020B0604020202020204" pitchFamily="34" charset="0"/>
              </a:rPr>
              <a:t>Unlike the conformance approach, performance-based evaluation focuses on how a plan is used in decision-making rather than whether its outcomes strictly match its original objectives.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It treats plans as guiding frameworks for decision-making rather than rigid blueprints. This approach allows for adaptability and acknowledges the dynamic nature of planning but does not necessarily capture the full range of policy impacts.</a:t>
            </a:r>
          </a:p>
        </p:txBody>
      </p:sp>
    </p:spTree>
    <p:extLst>
      <p:ext uri="{BB962C8B-B14F-4D97-AF65-F5344CB8AC3E}">
        <p14:creationId xmlns:p14="http://schemas.microsoft.com/office/powerpoint/2010/main" val="268291566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TotalTime>
  <Words>1560</Words>
  <Application>Microsoft Office PowerPoint</Application>
  <PresentationFormat>Widescreen</PresentationFormat>
  <Paragraphs>126</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Arial</vt:lpstr>
      <vt:lpstr>Arial Narrow</vt:lpstr>
      <vt:lpstr>Calibri</vt:lpstr>
      <vt:lpstr>Calibri Light</vt:lpstr>
      <vt:lpstr>Open Sans</vt:lpstr>
      <vt:lpstr>Rubik</vt:lpstr>
      <vt:lpstr>Tema di Office</vt:lpstr>
      <vt:lpstr>Beyond Conformance:  Evaluating Policy Side Effects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Emanuele Garda</dc:creator>
  <cp:lastModifiedBy>Sina Shahab</cp:lastModifiedBy>
  <cp:revision>38</cp:revision>
  <dcterms:created xsi:type="dcterms:W3CDTF">2022-06-18T09:14:27Z</dcterms:created>
  <dcterms:modified xsi:type="dcterms:W3CDTF">2025-03-05T16:53:35Z</dcterms:modified>
</cp:coreProperties>
</file>