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5" r:id="rId4"/>
    <p:sldId id="266" r:id="rId5"/>
    <p:sldId id="267" r:id="rId6"/>
    <p:sldId id="263" r:id="rId7"/>
    <p:sldId id="257" r:id="rId8"/>
    <p:sldId id="264" r:id="rId9"/>
    <p:sldId id="260" r:id="rId10"/>
    <p:sldId id="269" r:id="rId11"/>
    <p:sldId id="268"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D57D"/>
    <a:srgbClr val="A4B3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D7DAE-B93E-4532-AD7C-72A2E517CF75}" v="68" dt="2025-03-05T15:21:53.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a Shahab" userId="49486d28-fc93-42ed-b760-b90254fa4554" providerId="ADAL" clId="{F70D7DAE-B93E-4532-AD7C-72A2E517CF75}"/>
    <pc:docChg chg="undo custSel addSld modSld sldOrd">
      <pc:chgData name="Sina Shahab" userId="49486d28-fc93-42ed-b760-b90254fa4554" providerId="ADAL" clId="{F70D7DAE-B93E-4532-AD7C-72A2E517CF75}" dt="2025-03-05T15:22:59.666" v="494" actId="115"/>
      <pc:docMkLst>
        <pc:docMk/>
      </pc:docMkLst>
      <pc:sldChg chg="addSp delSp modSp mod">
        <pc:chgData name="Sina Shahab" userId="49486d28-fc93-42ed-b760-b90254fa4554" providerId="ADAL" clId="{F70D7DAE-B93E-4532-AD7C-72A2E517CF75}" dt="2025-03-02T17:25:01.898" v="76" actId="1035"/>
        <pc:sldMkLst>
          <pc:docMk/>
          <pc:sldMk cId="3021560026" sldId="256"/>
        </pc:sldMkLst>
        <pc:spChg chg="mod">
          <ac:chgData name="Sina Shahab" userId="49486d28-fc93-42ed-b760-b90254fa4554" providerId="ADAL" clId="{F70D7DAE-B93E-4532-AD7C-72A2E517CF75}" dt="2025-03-02T17:25:01.898" v="76" actId="1035"/>
          <ac:spMkLst>
            <pc:docMk/>
            <pc:sldMk cId="3021560026" sldId="256"/>
            <ac:spMk id="5" creationId="{5739A0CB-C9E3-76FD-291E-33E429D38E43}"/>
          </ac:spMkLst>
        </pc:spChg>
        <pc:spChg chg="mod">
          <ac:chgData name="Sina Shahab" userId="49486d28-fc93-42ed-b760-b90254fa4554" providerId="ADAL" clId="{F70D7DAE-B93E-4532-AD7C-72A2E517CF75}" dt="2025-03-02T17:02:32.298" v="51" actId="207"/>
          <ac:spMkLst>
            <pc:docMk/>
            <pc:sldMk cId="3021560026" sldId="256"/>
            <ac:spMk id="8" creationId="{7ECA13B4-6A88-11A2-E6A6-968BBCF12FDC}"/>
          </ac:spMkLst>
        </pc:spChg>
        <pc:spChg chg="mod">
          <ac:chgData name="Sina Shahab" userId="49486d28-fc93-42ed-b760-b90254fa4554" providerId="ADAL" clId="{F70D7DAE-B93E-4532-AD7C-72A2E517CF75}" dt="2025-03-02T17:02:23.395" v="50" actId="207"/>
          <ac:spMkLst>
            <pc:docMk/>
            <pc:sldMk cId="3021560026" sldId="256"/>
            <ac:spMk id="9" creationId="{46CACE17-A77B-C897-BDF8-A059D9E69778}"/>
          </ac:spMkLst>
        </pc:spChg>
      </pc:sldChg>
      <pc:sldChg chg="modSp mod">
        <pc:chgData name="Sina Shahab" userId="49486d28-fc93-42ed-b760-b90254fa4554" providerId="ADAL" clId="{F70D7DAE-B93E-4532-AD7C-72A2E517CF75}" dt="2025-03-02T17:39:49.175" v="158" actId="6549"/>
        <pc:sldMkLst>
          <pc:docMk/>
          <pc:sldMk cId="3585954670" sldId="257"/>
        </pc:sldMkLst>
        <pc:spChg chg="mod">
          <ac:chgData name="Sina Shahab" userId="49486d28-fc93-42ed-b760-b90254fa4554" providerId="ADAL" clId="{F70D7DAE-B93E-4532-AD7C-72A2E517CF75}" dt="2025-03-02T17:03:01.285" v="53" actId="207"/>
          <ac:spMkLst>
            <pc:docMk/>
            <pc:sldMk cId="3585954670" sldId="257"/>
            <ac:spMk id="2" creationId="{59DC71DD-17C0-7A2A-4863-C909B9384DB9}"/>
          </ac:spMkLst>
        </pc:spChg>
        <pc:spChg chg="mod">
          <ac:chgData name="Sina Shahab" userId="49486d28-fc93-42ed-b760-b90254fa4554" providerId="ADAL" clId="{F70D7DAE-B93E-4532-AD7C-72A2E517CF75}" dt="2025-03-02T17:39:49.175" v="158" actId="6549"/>
          <ac:spMkLst>
            <pc:docMk/>
            <pc:sldMk cId="3585954670" sldId="257"/>
            <ac:spMk id="5" creationId="{5739A0CB-C9E3-76FD-291E-33E429D38E43}"/>
          </ac:spMkLst>
        </pc:spChg>
        <pc:spChg chg="mod">
          <ac:chgData name="Sina Shahab" userId="49486d28-fc93-42ed-b760-b90254fa4554" providerId="ADAL" clId="{F70D7DAE-B93E-4532-AD7C-72A2E517CF75}" dt="2025-03-02T17:03:24.436" v="58" actId="207"/>
          <ac:spMkLst>
            <pc:docMk/>
            <pc:sldMk cId="3585954670" sldId="257"/>
            <ac:spMk id="11" creationId="{8E4D75E2-8DAE-E401-C0BF-99FD96FA1138}"/>
          </ac:spMkLst>
        </pc:spChg>
      </pc:sldChg>
      <pc:sldChg chg="addSp modSp mod">
        <pc:chgData name="Sina Shahab" userId="49486d28-fc93-42ed-b760-b90254fa4554" providerId="ADAL" clId="{F70D7DAE-B93E-4532-AD7C-72A2E517CF75}" dt="2025-03-05T15:19:06.693" v="435" actId="115"/>
        <pc:sldMkLst>
          <pc:docMk/>
          <pc:sldMk cId="3017401405" sldId="260"/>
        </pc:sldMkLst>
        <pc:spChg chg="mod">
          <ac:chgData name="Sina Shahab" userId="49486d28-fc93-42ed-b760-b90254fa4554" providerId="ADAL" clId="{F70D7DAE-B93E-4532-AD7C-72A2E517CF75}" dt="2025-03-02T17:03:10.836" v="55" actId="207"/>
          <ac:spMkLst>
            <pc:docMk/>
            <pc:sldMk cId="3017401405" sldId="260"/>
            <ac:spMk id="2" creationId="{35D39400-8B8A-8523-054C-83E039DDFA0A}"/>
          </ac:spMkLst>
        </pc:spChg>
        <pc:spChg chg="mod">
          <ac:chgData name="Sina Shahab" userId="49486d28-fc93-42ed-b760-b90254fa4554" providerId="ADAL" clId="{F70D7DAE-B93E-4532-AD7C-72A2E517CF75}" dt="2025-03-02T17:03:14.908" v="56" actId="207"/>
          <ac:spMkLst>
            <pc:docMk/>
            <pc:sldMk cId="3017401405" sldId="260"/>
            <ac:spMk id="3" creationId="{D22D218E-DA1F-660F-0317-973995844B0E}"/>
          </ac:spMkLst>
        </pc:spChg>
        <pc:spChg chg="add">
          <ac:chgData name="Sina Shahab" userId="49486d28-fc93-42ed-b760-b90254fa4554" providerId="ADAL" clId="{F70D7DAE-B93E-4532-AD7C-72A2E517CF75}" dt="2025-03-05T15:12:23.613" v="401"/>
          <ac:spMkLst>
            <pc:docMk/>
            <pc:sldMk cId="3017401405" sldId="260"/>
            <ac:spMk id="4" creationId="{0692926C-E785-B686-170B-7BCA87327F98}"/>
          </ac:spMkLst>
        </pc:spChg>
        <pc:spChg chg="mod">
          <ac:chgData name="Sina Shahab" userId="49486d28-fc93-42ed-b760-b90254fa4554" providerId="ADAL" clId="{F70D7DAE-B93E-4532-AD7C-72A2E517CF75}" dt="2025-03-05T15:19:06.693" v="435" actId="115"/>
          <ac:spMkLst>
            <pc:docMk/>
            <pc:sldMk cId="3017401405" sldId="260"/>
            <ac:spMk id="12" creationId="{9F98361D-36D4-5819-5F6A-7613AB1C1AAD}"/>
          </ac:spMkLst>
        </pc:spChg>
      </pc:sldChg>
      <pc:sldChg chg="addSp delSp modSp mod">
        <pc:chgData name="Sina Shahab" userId="49486d28-fc93-42ed-b760-b90254fa4554" providerId="ADAL" clId="{F70D7DAE-B93E-4532-AD7C-72A2E517CF75}" dt="2025-03-02T17:01:39.307" v="49" actId="478"/>
        <pc:sldMkLst>
          <pc:docMk/>
          <pc:sldMk cId="3703856242" sldId="262"/>
        </pc:sldMkLst>
        <pc:spChg chg="add del mod">
          <ac:chgData name="Sina Shahab" userId="49486d28-fc93-42ed-b760-b90254fa4554" providerId="ADAL" clId="{F70D7DAE-B93E-4532-AD7C-72A2E517CF75}" dt="2025-03-02T17:01:28.349" v="45" actId="1036"/>
          <ac:spMkLst>
            <pc:docMk/>
            <pc:sldMk cId="3703856242" sldId="262"/>
            <ac:spMk id="2" creationId="{3A28DECA-BCEC-24CF-7934-065D9C7029B1}"/>
          </ac:spMkLst>
        </pc:spChg>
        <pc:picChg chg="add mod">
          <ac:chgData name="Sina Shahab" userId="49486d28-fc93-42ed-b760-b90254fa4554" providerId="ADAL" clId="{F70D7DAE-B93E-4532-AD7C-72A2E517CF75}" dt="2025-03-02T17:01:16.373" v="9" actId="1076"/>
          <ac:picMkLst>
            <pc:docMk/>
            <pc:sldMk cId="3703856242" sldId="262"/>
            <ac:picMk id="4" creationId="{7751E371-2188-0813-B551-E52F3653187E}"/>
          </ac:picMkLst>
        </pc:picChg>
        <pc:picChg chg="add del mod">
          <ac:chgData name="Sina Shahab" userId="49486d28-fc93-42ed-b760-b90254fa4554" providerId="ADAL" clId="{F70D7DAE-B93E-4532-AD7C-72A2E517CF75}" dt="2025-03-02T17:01:39.307" v="49" actId="478"/>
          <ac:picMkLst>
            <pc:docMk/>
            <pc:sldMk cId="3703856242" sldId="262"/>
            <ac:picMk id="5" creationId="{0C1CB486-00EB-5276-B1F5-B94410C7823C}"/>
          </ac:picMkLst>
        </pc:picChg>
      </pc:sldChg>
      <pc:sldChg chg="modSp mod">
        <pc:chgData name="Sina Shahab" userId="49486d28-fc93-42ed-b760-b90254fa4554" providerId="ADAL" clId="{F70D7DAE-B93E-4532-AD7C-72A2E517CF75}" dt="2025-03-02T17:34:29.614" v="99" actId="6549"/>
        <pc:sldMkLst>
          <pc:docMk/>
          <pc:sldMk cId="2561819600" sldId="263"/>
        </pc:sldMkLst>
        <pc:spChg chg="mod">
          <ac:chgData name="Sina Shahab" userId="49486d28-fc93-42ed-b760-b90254fa4554" providerId="ADAL" clId="{F70D7DAE-B93E-4532-AD7C-72A2E517CF75}" dt="2025-03-02T17:02:55.917" v="52" actId="207"/>
          <ac:spMkLst>
            <pc:docMk/>
            <pc:sldMk cId="2561819600" sldId="263"/>
            <ac:spMk id="3" creationId="{D0882F98-104C-BF8C-E322-09028219BC18}"/>
          </ac:spMkLst>
        </pc:spChg>
        <pc:spChg chg="mod">
          <ac:chgData name="Sina Shahab" userId="49486d28-fc93-42ed-b760-b90254fa4554" providerId="ADAL" clId="{F70D7DAE-B93E-4532-AD7C-72A2E517CF75}" dt="2025-03-02T17:03:19.893" v="57" actId="207"/>
          <ac:spMkLst>
            <pc:docMk/>
            <pc:sldMk cId="2561819600" sldId="263"/>
            <ac:spMk id="4" creationId="{081D2E37-4841-B1EA-E6FB-87EB676545BC}"/>
          </ac:spMkLst>
        </pc:spChg>
        <pc:spChg chg="mod">
          <ac:chgData name="Sina Shahab" userId="49486d28-fc93-42ed-b760-b90254fa4554" providerId="ADAL" clId="{F70D7DAE-B93E-4532-AD7C-72A2E517CF75}" dt="2025-03-02T17:34:29.614" v="99" actId="6549"/>
          <ac:spMkLst>
            <pc:docMk/>
            <pc:sldMk cId="2561819600" sldId="263"/>
            <ac:spMk id="5" creationId="{D8AB8E5D-7D16-9C6C-F001-898D4671BFAC}"/>
          </ac:spMkLst>
        </pc:spChg>
      </pc:sldChg>
      <pc:sldChg chg="modSp mod">
        <pc:chgData name="Sina Shahab" userId="49486d28-fc93-42ed-b760-b90254fa4554" providerId="ADAL" clId="{F70D7DAE-B93E-4532-AD7C-72A2E517CF75}" dt="2025-03-02T17:03:28.252" v="59" actId="207"/>
        <pc:sldMkLst>
          <pc:docMk/>
          <pc:sldMk cId="3957394439" sldId="264"/>
        </pc:sldMkLst>
        <pc:spChg chg="mod">
          <ac:chgData name="Sina Shahab" userId="49486d28-fc93-42ed-b760-b90254fa4554" providerId="ADAL" clId="{F70D7DAE-B93E-4532-AD7C-72A2E517CF75}" dt="2025-03-02T17:03:06.662" v="54" actId="207"/>
          <ac:spMkLst>
            <pc:docMk/>
            <pc:sldMk cId="3957394439" sldId="264"/>
            <ac:spMk id="2" creationId="{63429CA3-818F-471A-D882-8F7EA6EFC8CA}"/>
          </ac:spMkLst>
        </pc:spChg>
        <pc:spChg chg="mod">
          <ac:chgData name="Sina Shahab" userId="49486d28-fc93-42ed-b760-b90254fa4554" providerId="ADAL" clId="{F70D7DAE-B93E-4532-AD7C-72A2E517CF75}" dt="2025-03-02T17:03:28.252" v="59" actId="207"/>
          <ac:spMkLst>
            <pc:docMk/>
            <pc:sldMk cId="3957394439" sldId="264"/>
            <ac:spMk id="5" creationId="{13E14BAA-89B5-B165-7AC3-E11D544CA43B}"/>
          </ac:spMkLst>
        </pc:spChg>
      </pc:sldChg>
      <pc:sldChg chg="addSp delSp modSp add mod ord">
        <pc:chgData name="Sina Shahab" userId="49486d28-fc93-42ed-b760-b90254fa4554" providerId="ADAL" clId="{F70D7DAE-B93E-4532-AD7C-72A2E517CF75}" dt="2025-03-05T14:51:10.222" v="250"/>
        <pc:sldMkLst>
          <pc:docMk/>
          <pc:sldMk cId="1702365917" sldId="265"/>
        </pc:sldMkLst>
        <pc:spChg chg="add mod">
          <ac:chgData name="Sina Shahab" userId="49486d28-fc93-42ed-b760-b90254fa4554" providerId="ADAL" clId="{F70D7DAE-B93E-4532-AD7C-72A2E517CF75}" dt="2025-03-05T14:50:43.071" v="244" actId="1035"/>
          <ac:spMkLst>
            <pc:docMk/>
            <pc:sldMk cId="1702365917" sldId="265"/>
            <ac:spMk id="4" creationId="{466A6DA9-983F-860A-A769-2A9F819FE801}"/>
          </ac:spMkLst>
        </pc:spChg>
        <pc:spChg chg="del">
          <ac:chgData name="Sina Shahab" userId="49486d28-fc93-42ed-b760-b90254fa4554" providerId="ADAL" clId="{F70D7DAE-B93E-4532-AD7C-72A2E517CF75}" dt="2025-03-05T14:47:50.524" v="176" actId="478"/>
          <ac:spMkLst>
            <pc:docMk/>
            <pc:sldMk cId="1702365917" sldId="265"/>
            <ac:spMk id="5" creationId="{D2331EB5-27F4-D90C-1BEC-F63082B783EA}"/>
          </ac:spMkLst>
        </pc:spChg>
        <pc:spChg chg="mod">
          <ac:chgData name="Sina Shahab" userId="49486d28-fc93-42ed-b760-b90254fa4554" providerId="ADAL" clId="{F70D7DAE-B93E-4532-AD7C-72A2E517CF75}" dt="2025-03-05T14:48:07.978" v="213" actId="14100"/>
          <ac:spMkLst>
            <pc:docMk/>
            <pc:sldMk cId="1702365917" sldId="265"/>
            <ac:spMk id="11" creationId="{3CF1C731-58C1-859D-4E07-919B084FD7F2}"/>
          </ac:spMkLst>
        </pc:spChg>
        <pc:picChg chg="del">
          <ac:chgData name="Sina Shahab" userId="49486d28-fc93-42ed-b760-b90254fa4554" providerId="ADAL" clId="{F70D7DAE-B93E-4532-AD7C-72A2E517CF75}" dt="2025-03-05T14:47:48.207" v="174" actId="478"/>
          <ac:picMkLst>
            <pc:docMk/>
            <pc:sldMk cId="1702365917" sldId="265"/>
            <ac:picMk id="3" creationId="{67F9B789-2807-AD4A-3A6D-8E36F21E0E92}"/>
          </ac:picMkLst>
        </pc:picChg>
        <pc:picChg chg="add mod">
          <ac:chgData name="Sina Shahab" userId="49486d28-fc93-42ed-b760-b90254fa4554" providerId="ADAL" clId="{F70D7DAE-B93E-4532-AD7C-72A2E517CF75}" dt="2025-03-05T14:50:54.933" v="246" actId="1076"/>
          <ac:picMkLst>
            <pc:docMk/>
            <pc:sldMk cId="1702365917" sldId="265"/>
            <ac:picMk id="6" creationId="{B40CC809-1BB9-331A-2EB1-E88AD167C925}"/>
          </ac:picMkLst>
        </pc:picChg>
        <pc:picChg chg="del">
          <ac:chgData name="Sina Shahab" userId="49486d28-fc93-42ed-b760-b90254fa4554" providerId="ADAL" clId="{F70D7DAE-B93E-4532-AD7C-72A2E517CF75}" dt="2025-03-05T14:47:49.022" v="175" actId="478"/>
          <ac:picMkLst>
            <pc:docMk/>
            <pc:sldMk cId="1702365917" sldId="265"/>
            <ac:picMk id="14" creationId="{0E86F88D-CE53-DFF5-9CED-8DA93E0B8EAC}"/>
          </ac:picMkLst>
        </pc:picChg>
      </pc:sldChg>
      <pc:sldChg chg="addSp delSp modSp add mod">
        <pc:chgData name="Sina Shahab" userId="49486d28-fc93-42ed-b760-b90254fa4554" providerId="ADAL" clId="{F70D7DAE-B93E-4532-AD7C-72A2E517CF75}" dt="2025-03-05T14:52:34.731" v="286" actId="207"/>
        <pc:sldMkLst>
          <pc:docMk/>
          <pc:sldMk cId="560057958" sldId="266"/>
        </pc:sldMkLst>
        <pc:spChg chg="del">
          <ac:chgData name="Sina Shahab" userId="49486d28-fc93-42ed-b760-b90254fa4554" providerId="ADAL" clId="{F70D7DAE-B93E-4532-AD7C-72A2E517CF75}" dt="2025-03-05T14:51:50.435" v="255" actId="478"/>
          <ac:spMkLst>
            <pc:docMk/>
            <pc:sldMk cId="560057958" sldId="266"/>
            <ac:spMk id="4" creationId="{3A48A076-6C59-4978-A39A-F820275F1105}"/>
          </ac:spMkLst>
        </pc:spChg>
        <pc:spChg chg="mod ord">
          <ac:chgData name="Sina Shahab" userId="49486d28-fc93-42ed-b760-b90254fa4554" providerId="ADAL" clId="{F70D7DAE-B93E-4532-AD7C-72A2E517CF75}" dt="2025-03-05T14:52:34.731" v="286" actId="207"/>
          <ac:spMkLst>
            <pc:docMk/>
            <pc:sldMk cId="560057958" sldId="266"/>
            <ac:spMk id="8" creationId="{198AC9DE-8C79-D0C7-1FEE-65361EA17BC9}"/>
          </ac:spMkLst>
        </pc:spChg>
        <pc:grpChg chg="add mod">
          <ac:chgData name="Sina Shahab" userId="49486d28-fc93-42ed-b760-b90254fa4554" providerId="ADAL" clId="{F70D7DAE-B93E-4532-AD7C-72A2E517CF75}" dt="2025-03-05T14:52:14.204" v="283" actId="1037"/>
          <ac:grpSpMkLst>
            <pc:docMk/>
            <pc:sldMk cId="560057958" sldId="266"/>
            <ac:grpSpMk id="5" creationId="{4A500AFC-72C6-2C38-09F2-DB42A13683E7}"/>
          </ac:grpSpMkLst>
        </pc:grpChg>
        <pc:picChg chg="add mod">
          <ac:chgData name="Sina Shahab" userId="49486d28-fc93-42ed-b760-b90254fa4554" providerId="ADAL" clId="{F70D7DAE-B93E-4532-AD7C-72A2E517CF75}" dt="2025-03-05T14:52:12.037" v="276" actId="1037"/>
          <ac:picMkLst>
            <pc:docMk/>
            <pc:sldMk cId="560057958" sldId="266"/>
            <ac:picMk id="3" creationId="{AE5A37C9-7391-113E-DBC9-803089FFD646}"/>
          </ac:picMkLst>
        </pc:picChg>
        <pc:picChg chg="del">
          <ac:chgData name="Sina Shahab" userId="49486d28-fc93-42ed-b760-b90254fa4554" providerId="ADAL" clId="{F70D7DAE-B93E-4532-AD7C-72A2E517CF75}" dt="2025-03-05T14:51:26.851" v="252" actId="478"/>
          <ac:picMkLst>
            <pc:docMk/>
            <pc:sldMk cId="560057958" sldId="266"/>
            <ac:picMk id="6" creationId="{8586CFCC-AC53-C0C9-D443-F166155A9439}"/>
          </ac:picMkLst>
        </pc:picChg>
        <pc:picChg chg="mod">
          <ac:chgData name="Sina Shahab" userId="49486d28-fc93-42ed-b760-b90254fa4554" providerId="ADAL" clId="{F70D7DAE-B93E-4532-AD7C-72A2E517CF75}" dt="2025-03-05T14:52:28.604" v="285" actId="167"/>
          <ac:picMkLst>
            <pc:docMk/>
            <pc:sldMk cId="560057958" sldId="266"/>
            <ac:picMk id="7" creationId="{7FBBDFA5-5620-EAF4-0893-81EEC7FDCC8C}"/>
          </ac:picMkLst>
        </pc:picChg>
      </pc:sldChg>
      <pc:sldChg chg="addSp delSp modSp add mod">
        <pc:chgData name="Sina Shahab" userId="49486d28-fc93-42ed-b760-b90254fa4554" providerId="ADAL" clId="{F70D7DAE-B93E-4532-AD7C-72A2E517CF75}" dt="2025-03-05T14:58:36.394" v="359" actId="20577"/>
        <pc:sldMkLst>
          <pc:docMk/>
          <pc:sldMk cId="3976145123" sldId="267"/>
        </pc:sldMkLst>
        <pc:spChg chg="add mod">
          <ac:chgData name="Sina Shahab" userId="49486d28-fc93-42ed-b760-b90254fa4554" providerId="ADAL" clId="{F70D7DAE-B93E-4532-AD7C-72A2E517CF75}" dt="2025-03-05T14:55:18.192" v="306" actId="404"/>
          <ac:spMkLst>
            <pc:docMk/>
            <pc:sldMk cId="3976145123" sldId="267"/>
            <ac:spMk id="9" creationId="{0B176228-0CD9-14C3-71D7-6E7B1C085119}"/>
          </ac:spMkLst>
        </pc:spChg>
        <pc:grpChg chg="del">
          <ac:chgData name="Sina Shahab" userId="49486d28-fc93-42ed-b760-b90254fa4554" providerId="ADAL" clId="{F70D7DAE-B93E-4532-AD7C-72A2E517CF75}" dt="2025-03-05T14:53:43.317" v="289" actId="478"/>
          <ac:grpSpMkLst>
            <pc:docMk/>
            <pc:sldMk cId="3976145123" sldId="267"/>
            <ac:grpSpMk id="5" creationId="{06EF4F39-F3CC-E7FB-6AC3-AE7F81CF3F3A}"/>
          </ac:grpSpMkLst>
        </pc:grpChg>
        <pc:graphicFrameChg chg="add mod modGraphic">
          <ac:chgData name="Sina Shahab" userId="49486d28-fc93-42ed-b760-b90254fa4554" providerId="ADAL" clId="{F70D7DAE-B93E-4532-AD7C-72A2E517CF75}" dt="2025-03-05T14:58:36.394" v="359" actId="20577"/>
          <ac:graphicFrameMkLst>
            <pc:docMk/>
            <pc:sldMk cId="3976145123" sldId="267"/>
            <ac:graphicFrameMk id="4" creationId="{2D044BBA-FEAA-1CFB-1C5D-E3DF13311349}"/>
          </ac:graphicFrameMkLst>
        </pc:graphicFrameChg>
        <pc:picChg chg="del">
          <ac:chgData name="Sina Shahab" userId="49486d28-fc93-42ed-b760-b90254fa4554" providerId="ADAL" clId="{F70D7DAE-B93E-4532-AD7C-72A2E517CF75}" dt="2025-03-05T14:53:42.789" v="288" actId="478"/>
          <ac:picMkLst>
            <pc:docMk/>
            <pc:sldMk cId="3976145123" sldId="267"/>
            <ac:picMk id="3" creationId="{666DC508-5042-EFD4-C692-9F03D4829460}"/>
          </ac:picMkLst>
        </pc:picChg>
      </pc:sldChg>
      <pc:sldChg chg="addSp delSp modSp add mod">
        <pc:chgData name="Sina Shahab" userId="49486d28-fc93-42ed-b760-b90254fa4554" providerId="ADAL" clId="{F70D7DAE-B93E-4532-AD7C-72A2E517CF75}" dt="2025-03-05T15:22:07.295" v="488" actId="1076"/>
        <pc:sldMkLst>
          <pc:docMk/>
          <pc:sldMk cId="1757620806" sldId="268"/>
        </pc:sldMkLst>
        <pc:spChg chg="del">
          <ac:chgData name="Sina Shahab" userId="49486d28-fc93-42ed-b760-b90254fa4554" providerId="ADAL" clId="{F70D7DAE-B93E-4532-AD7C-72A2E517CF75}" dt="2025-03-05T14:55:50.570" v="309" actId="478"/>
          <ac:spMkLst>
            <pc:docMk/>
            <pc:sldMk cId="1757620806" sldId="268"/>
            <ac:spMk id="3" creationId="{1636F4AB-3DB7-4D7B-EA38-498A44CF9233}"/>
          </ac:spMkLst>
        </pc:spChg>
        <pc:spChg chg="add mod">
          <ac:chgData name="Sina Shahab" userId="49486d28-fc93-42ed-b760-b90254fa4554" providerId="ADAL" clId="{F70D7DAE-B93E-4532-AD7C-72A2E517CF75}" dt="2025-03-05T15:21:57.959" v="484" actId="1076"/>
          <ac:spMkLst>
            <pc:docMk/>
            <pc:sldMk cId="1757620806" sldId="268"/>
            <ac:spMk id="6" creationId="{88F8A439-D0B6-33F8-8100-41D94C2396E3}"/>
          </ac:spMkLst>
        </pc:spChg>
        <pc:spChg chg="del">
          <ac:chgData name="Sina Shahab" userId="49486d28-fc93-42ed-b760-b90254fa4554" providerId="ADAL" clId="{F70D7DAE-B93E-4532-AD7C-72A2E517CF75}" dt="2025-03-05T14:55:48.928" v="308" actId="478"/>
          <ac:spMkLst>
            <pc:docMk/>
            <pc:sldMk cId="1757620806" sldId="268"/>
            <ac:spMk id="12" creationId="{279AD4AD-8DE5-C8C5-5DF8-E4FEFF5EB8E3}"/>
          </ac:spMkLst>
        </pc:spChg>
        <pc:picChg chg="add del mod">
          <ac:chgData name="Sina Shahab" userId="49486d28-fc93-42ed-b760-b90254fa4554" providerId="ADAL" clId="{F70D7DAE-B93E-4532-AD7C-72A2E517CF75}" dt="2025-03-05T15:21:22.760" v="479" actId="478"/>
          <ac:picMkLst>
            <pc:docMk/>
            <pc:sldMk cId="1757620806" sldId="268"/>
            <ac:picMk id="5" creationId="{BE6E0092-F661-7095-E401-395EC29423FE}"/>
          </ac:picMkLst>
        </pc:picChg>
        <pc:picChg chg="add mod">
          <ac:chgData name="Sina Shahab" userId="49486d28-fc93-42ed-b760-b90254fa4554" providerId="ADAL" clId="{F70D7DAE-B93E-4532-AD7C-72A2E517CF75}" dt="2025-03-05T15:22:07.295" v="488" actId="1076"/>
          <ac:picMkLst>
            <pc:docMk/>
            <pc:sldMk cId="1757620806" sldId="268"/>
            <ac:picMk id="8" creationId="{818FFB7B-9C62-8285-A267-61697770F3C8}"/>
          </ac:picMkLst>
        </pc:picChg>
      </pc:sldChg>
      <pc:sldChg chg="modSp add mod">
        <pc:chgData name="Sina Shahab" userId="49486d28-fc93-42ed-b760-b90254fa4554" providerId="ADAL" clId="{F70D7DAE-B93E-4532-AD7C-72A2E517CF75}" dt="2025-03-05T15:22:59.666" v="494" actId="115"/>
        <pc:sldMkLst>
          <pc:docMk/>
          <pc:sldMk cId="1592752088" sldId="269"/>
        </pc:sldMkLst>
        <pc:spChg chg="mod">
          <ac:chgData name="Sina Shahab" userId="49486d28-fc93-42ed-b760-b90254fa4554" providerId="ADAL" clId="{F70D7DAE-B93E-4532-AD7C-72A2E517CF75}" dt="2025-03-05T15:22:59.666" v="494" actId="115"/>
          <ac:spMkLst>
            <pc:docMk/>
            <pc:sldMk cId="1592752088" sldId="269"/>
            <ac:spMk id="12" creationId="{81845CDB-90DD-AF76-E54A-BCEFADAAA9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5B0BC1-912B-E9A8-A7F9-93461D27060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C475C42-92FB-5C7F-5431-C17A17F1E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E241620-DE5F-BE98-1D77-ACFAC63C9FCF}"/>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5" name="Segnaposto piè di pagina 4">
            <a:extLst>
              <a:ext uri="{FF2B5EF4-FFF2-40B4-BE49-F238E27FC236}">
                <a16:creationId xmlns:a16="http://schemas.microsoft.com/office/drawing/2014/main" id="{C1E86D4D-7641-A59D-CA82-8F5A265700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870709C-DEA5-2E76-32BC-2825B9C5B906}"/>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134899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27F398-9068-BF2D-EE04-D14F25FF789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A03AB7B-D715-251B-8FD0-097E446FB94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8E6204-8F02-3F1E-7720-F9E495F577AB}"/>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5" name="Segnaposto piè di pagina 4">
            <a:extLst>
              <a:ext uri="{FF2B5EF4-FFF2-40B4-BE49-F238E27FC236}">
                <a16:creationId xmlns:a16="http://schemas.microsoft.com/office/drawing/2014/main" id="{87283583-1566-7F4D-388D-D7B35DE581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F114707-BF80-7817-4861-64F0F1442815}"/>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230194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8D37F9B-D4F3-BC0A-F63E-6C723BDB921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73BC74-36D5-010F-0E0B-2F4FDE02CB5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41F826-5201-45E8-BCCB-5F994ED9AD2B}"/>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5" name="Segnaposto piè di pagina 4">
            <a:extLst>
              <a:ext uri="{FF2B5EF4-FFF2-40B4-BE49-F238E27FC236}">
                <a16:creationId xmlns:a16="http://schemas.microsoft.com/office/drawing/2014/main" id="{746B95CF-4F66-6AB4-9ACD-1689C70056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BADAA9-2BE1-4A07-9A23-3BFEC66E21FE}"/>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310157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667B3-4335-CD64-A445-4B1D0D3841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DFF8BA4-85FE-56D4-0041-55F44DCB44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CE60B0-6A1A-C2FD-99C3-53C4C9CB76E3}"/>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5" name="Segnaposto piè di pagina 4">
            <a:extLst>
              <a:ext uri="{FF2B5EF4-FFF2-40B4-BE49-F238E27FC236}">
                <a16:creationId xmlns:a16="http://schemas.microsoft.com/office/drawing/2014/main" id="{BB1628A7-56DF-360E-D116-587BB5C5F4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761951-8DE1-6783-FB24-5BC374A5E35A}"/>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252586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E270C-E6A2-E7A9-2D18-ED65783B6E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D007074-688D-1C96-AB5C-0B86EE4745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C431A95-DA59-F329-77AF-2F6FA8DBEB77}"/>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5" name="Segnaposto piè di pagina 4">
            <a:extLst>
              <a:ext uri="{FF2B5EF4-FFF2-40B4-BE49-F238E27FC236}">
                <a16:creationId xmlns:a16="http://schemas.microsoft.com/office/drawing/2014/main" id="{992C3CF2-AC8F-07A2-738E-0B0F8BA9C6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AC2F63-8B40-5146-A3C3-BD35CBDB36FE}"/>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223197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79A584-2034-B16C-5E6E-EACCC4471C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E15C2E-47FB-936F-BCAF-BD37BDE211F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27F6293-3B7A-C2D3-BC0D-13C0B527481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4FC2EF5-A6C0-E8F4-59BA-ED4F6C7EDD2B}"/>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6" name="Segnaposto piè di pagina 5">
            <a:extLst>
              <a:ext uri="{FF2B5EF4-FFF2-40B4-BE49-F238E27FC236}">
                <a16:creationId xmlns:a16="http://schemas.microsoft.com/office/drawing/2014/main" id="{CAACC48B-A655-5B8A-9AC0-DA30E1F3BD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1D02EA4-53CD-6EE6-ADE6-8643D027E12D}"/>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331630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C853E3-AABD-A727-E4E2-F73DF7B93C3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37A515-E351-57DB-BF92-56AC94AD0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B3887B6-64E5-3529-5C35-03D61170D11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AAF77B6-BA04-32B8-017F-5914001F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E035719-478B-A5FB-33DB-0D5E5952106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4BB59A0-5F9B-1A50-414E-EB58F1AA7116}"/>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8" name="Segnaposto piè di pagina 7">
            <a:extLst>
              <a:ext uri="{FF2B5EF4-FFF2-40B4-BE49-F238E27FC236}">
                <a16:creationId xmlns:a16="http://schemas.microsoft.com/office/drawing/2014/main" id="{02907F01-59AE-E954-2AF4-5EDE120B39D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099BCD3-989F-E9A0-4725-E9A651A070C2}"/>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160072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B3F556-5CAC-FC77-D54D-F693BFD10F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B41EAE9-E628-A391-FAD8-3AC12C1B2201}"/>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4" name="Segnaposto piè di pagina 3">
            <a:extLst>
              <a:ext uri="{FF2B5EF4-FFF2-40B4-BE49-F238E27FC236}">
                <a16:creationId xmlns:a16="http://schemas.microsoft.com/office/drawing/2014/main" id="{9C67FBA2-1C8B-9FE8-B403-32040EAD0B4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B093100-A7B1-9CBE-1316-A447A2051536}"/>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299733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BA8B6F9-0F07-BE23-6B38-12828DF9BDBC}"/>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3" name="Segnaposto piè di pagina 2">
            <a:extLst>
              <a:ext uri="{FF2B5EF4-FFF2-40B4-BE49-F238E27FC236}">
                <a16:creationId xmlns:a16="http://schemas.microsoft.com/office/drawing/2014/main" id="{E80AAF13-4179-40E7-33E9-052CD5CF001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FA18590-0571-9B92-3637-8DA13EA5E5DB}"/>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207852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D65BD-F53C-1E79-EF21-0ACCC91DFF6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E5521AC-2DAB-007D-C923-F9812E374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1D4FC5A-7D41-1F06-D76F-B9F598F4C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84AD80-6FD5-C868-4EBF-5987F144C140}"/>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6" name="Segnaposto piè di pagina 5">
            <a:extLst>
              <a:ext uri="{FF2B5EF4-FFF2-40B4-BE49-F238E27FC236}">
                <a16:creationId xmlns:a16="http://schemas.microsoft.com/office/drawing/2014/main" id="{1CA5CD6B-6A0E-9801-9462-ED31F36A18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205D2E1-DC4E-7655-EE18-E879B8792018}"/>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247473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D2A1D9-A4C9-5BB0-C0A9-37F96376BD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D3308E0-CDDD-9574-86FD-C25132F2A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F5B97CE-3C8F-8BD8-D5C1-4247CB4DB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5F3C72C-4D01-598C-ED25-E37C54317A82}"/>
              </a:ext>
            </a:extLst>
          </p:cNvPr>
          <p:cNvSpPr>
            <a:spLocks noGrp="1"/>
          </p:cNvSpPr>
          <p:nvPr>
            <p:ph type="dt" sz="half" idx="10"/>
          </p:nvPr>
        </p:nvSpPr>
        <p:spPr/>
        <p:txBody>
          <a:bodyPr/>
          <a:lstStyle/>
          <a:p>
            <a:fld id="{54011E59-3389-4EC0-AEC7-826382E50A62}" type="datetimeFigureOut">
              <a:rPr lang="it-IT" smtClean="0"/>
              <a:t>05/03/2025</a:t>
            </a:fld>
            <a:endParaRPr lang="it-IT"/>
          </a:p>
        </p:txBody>
      </p:sp>
      <p:sp>
        <p:nvSpPr>
          <p:cNvPr id="6" name="Segnaposto piè di pagina 5">
            <a:extLst>
              <a:ext uri="{FF2B5EF4-FFF2-40B4-BE49-F238E27FC236}">
                <a16:creationId xmlns:a16="http://schemas.microsoft.com/office/drawing/2014/main" id="{E2A3ABF5-5808-6F39-E1D0-8B5AE637BE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62C647-4496-674E-8A7E-3554BC29781B}"/>
              </a:ext>
            </a:extLst>
          </p:cNvPr>
          <p:cNvSpPr>
            <a:spLocks noGrp="1"/>
          </p:cNvSpPr>
          <p:nvPr>
            <p:ph type="sldNum" sz="quarter" idx="12"/>
          </p:nvPr>
        </p:nvSpPr>
        <p:spPr/>
        <p:txBody>
          <a:bodyPr/>
          <a:lstStyle/>
          <a:p>
            <a:fld id="{C5285D04-B71D-4778-98B0-F05F6B370D68}" type="slidenum">
              <a:rPr lang="it-IT" smtClean="0"/>
              <a:t>‹#›</a:t>
            </a:fld>
            <a:endParaRPr lang="it-IT"/>
          </a:p>
        </p:txBody>
      </p:sp>
    </p:spTree>
    <p:extLst>
      <p:ext uri="{BB962C8B-B14F-4D97-AF65-F5344CB8AC3E}">
        <p14:creationId xmlns:p14="http://schemas.microsoft.com/office/powerpoint/2010/main" val="417720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A115A36-3535-F857-9D3E-534EF42F0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4DE84BF-526B-795D-7F52-F92FE9B74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BDBD5D-A600-92A1-0523-0E6DD82C0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11E59-3389-4EC0-AEC7-826382E50A62}" type="datetimeFigureOut">
              <a:rPr lang="it-IT" smtClean="0"/>
              <a:t>05/03/2025</a:t>
            </a:fld>
            <a:endParaRPr lang="it-IT"/>
          </a:p>
        </p:txBody>
      </p:sp>
      <p:sp>
        <p:nvSpPr>
          <p:cNvPr id="5" name="Segnaposto piè di pagina 4">
            <a:extLst>
              <a:ext uri="{FF2B5EF4-FFF2-40B4-BE49-F238E27FC236}">
                <a16:creationId xmlns:a16="http://schemas.microsoft.com/office/drawing/2014/main" id="{9119045A-31F5-1F09-5D6C-7B5FEEEB7D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75AEE01-A2B3-6566-A69B-A4FD8E786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85D04-B71D-4778-98B0-F05F6B370D68}" type="slidenum">
              <a:rPr lang="it-IT" smtClean="0"/>
              <a:t>‹#›</a:t>
            </a:fld>
            <a:endParaRPr lang="it-IT"/>
          </a:p>
        </p:txBody>
      </p:sp>
    </p:spTree>
    <p:extLst>
      <p:ext uri="{BB962C8B-B14F-4D97-AF65-F5344CB8AC3E}">
        <p14:creationId xmlns:p14="http://schemas.microsoft.com/office/powerpoint/2010/main" val="3053717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edificio, cielo, tramonto, Area urbana&#10;&#10;Descrizione generata automaticamente">
            <a:extLst>
              <a:ext uri="{FF2B5EF4-FFF2-40B4-BE49-F238E27FC236}">
                <a16:creationId xmlns:a16="http://schemas.microsoft.com/office/drawing/2014/main" id="{0C1CB486-00EB-5276-B1F5-B94410C7823C}"/>
              </a:ext>
            </a:extLst>
          </p:cNvPr>
          <p:cNvPicPr>
            <a:picLocks noChangeAspect="1"/>
          </p:cNvPicPr>
          <p:nvPr/>
        </p:nvPicPr>
        <p:blipFill rotWithShape="1">
          <a:blip r:embed="rId2">
            <a:duotone>
              <a:schemeClr val="accent6">
                <a:shade val="45000"/>
                <a:satMod val="135000"/>
              </a:schemeClr>
              <a:prstClr val="white"/>
            </a:duotone>
          </a:blip>
          <a:srcRect l="19229" r="46454"/>
          <a:stretch/>
        </p:blipFill>
        <p:spPr>
          <a:xfrm>
            <a:off x="-1" y="-1"/>
            <a:ext cx="4299627" cy="6858000"/>
          </a:xfrm>
          <a:prstGeom prst="rect">
            <a:avLst/>
          </a:prstGeom>
        </p:spPr>
      </p:pic>
      <p:sp>
        <p:nvSpPr>
          <p:cNvPr id="2" name="Title 1">
            <a:extLst>
              <a:ext uri="{FF2B5EF4-FFF2-40B4-BE49-F238E27FC236}">
                <a16:creationId xmlns:a16="http://schemas.microsoft.com/office/drawing/2014/main" id="{3A28DECA-BCEC-24CF-7934-065D9C7029B1}"/>
              </a:ext>
            </a:extLst>
          </p:cNvPr>
          <p:cNvSpPr>
            <a:spLocks noGrp="1"/>
          </p:cNvSpPr>
          <p:nvPr>
            <p:ph type="title"/>
          </p:nvPr>
        </p:nvSpPr>
        <p:spPr>
          <a:xfrm>
            <a:off x="4990287" y="2838614"/>
            <a:ext cx="6595355" cy="583507"/>
          </a:xfrm>
        </p:spPr>
        <p:txBody>
          <a:bodyPr>
            <a:noAutofit/>
          </a:bodyPr>
          <a:lstStyle/>
          <a:p>
            <a:pPr algn="ctr"/>
            <a:r>
              <a:rPr lang="en-US" sz="2400" b="1" i="0" u="none" strike="noStrike" baseline="0" dirty="0">
                <a:solidFill>
                  <a:srgbClr val="000000"/>
                </a:solidFill>
                <a:latin typeface="Open Sans" panose="020B0606030504020204" pitchFamily="34" charset="0"/>
              </a:rPr>
              <a:t>TRANSACTION COSTS OF IMPLEMENTING THE TRANSFER OF DEVELOPMENT RIGHTS PROGRAM IN MILAN </a:t>
            </a:r>
            <a:endParaRPr lang="it-IT" sz="3200" dirty="0">
              <a:latin typeface="Rubik" panose="00000500000000000000" pitchFamily="2" charset="-79"/>
              <a:cs typeface="Rubik" panose="00000500000000000000" pitchFamily="2" charset="-79"/>
            </a:endParaRPr>
          </a:p>
        </p:txBody>
      </p:sp>
      <p:sp>
        <p:nvSpPr>
          <p:cNvPr id="3" name="Content Placeholder 2">
            <a:extLst>
              <a:ext uri="{FF2B5EF4-FFF2-40B4-BE49-F238E27FC236}">
                <a16:creationId xmlns:a16="http://schemas.microsoft.com/office/drawing/2014/main" id="{E13CEA77-7A51-B032-C129-1DAE1B4F8B82}"/>
              </a:ext>
            </a:extLst>
          </p:cNvPr>
          <p:cNvSpPr>
            <a:spLocks noGrp="1"/>
          </p:cNvSpPr>
          <p:nvPr>
            <p:ph idx="1"/>
          </p:nvPr>
        </p:nvSpPr>
        <p:spPr>
          <a:xfrm>
            <a:off x="4533896" y="4374405"/>
            <a:ext cx="7313645" cy="2360747"/>
          </a:xfrm>
        </p:spPr>
        <p:txBody>
          <a:bodyPr>
            <a:normAutofit/>
          </a:bodyPr>
          <a:lstStyle/>
          <a:p>
            <a:pPr marL="0" indent="0" algn="ctr">
              <a:spcBef>
                <a:spcPts val="0"/>
              </a:spcBef>
              <a:buNone/>
            </a:pPr>
            <a:r>
              <a:rPr lang="it-IT" sz="2000" b="1" dirty="0">
                <a:solidFill>
                  <a:srgbClr val="000000"/>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Enzo </a:t>
            </a:r>
            <a:r>
              <a:rPr lang="it-IT" sz="2000" b="1" dirty="0" err="1">
                <a:solidFill>
                  <a:srgbClr val="000000"/>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Falco</a:t>
            </a:r>
            <a:r>
              <a:rPr lang="it-IT" sz="1200" b="1" dirty="0" err="1">
                <a:solidFill>
                  <a:srgbClr val="000000"/>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a</a:t>
            </a:r>
            <a:r>
              <a:rPr lang="it-IT" sz="2000" b="1" dirty="0">
                <a:solidFill>
                  <a:srgbClr val="000000"/>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a:t>
            </a:r>
            <a:r>
              <a:rPr lang="it-IT" sz="2000" b="1" dirty="0">
                <a:solidFill>
                  <a:srgbClr val="000000"/>
                </a:solidFill>
                <a:effectLst/>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Emanuele </a:t>
            </a:r>
            <a:r>
              <a:rPr lang="it-IT" sz="2000" b="1" dirty="0" err="1">
                <a:solidFill>
                  <a:srgbClr val="000000"/>
                </a:solidFill>
                <a:effectLst/>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Garda</a:t>
            </a:r>
            <a:r>
              <a:rPr lang="it-IT" sz="1200" b="1" dirty="0" err="1">
                <a:solidFill>
                  <a:srgbClr val="000000"/>
                </a:solidFill>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b</a:t>
            </a:r>
            <a:r>
              <a:rPr lang="it-IT" sz="2000" b="1" dirty="0">
                <a:solidFill>
                  <a:srgbClr val="000000"/>
                </a:solidFill>
                <a:effectLst/>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 Sina </a:t>
            </a:r>
            <a:r>
              <a:rPr lang="it-IT" sz="2000" b="1" dirty="0" err="1">
                <a:solidFill>
                  <a:srgbClr val="000000"/>
                </a:solidFill>
                <a:effectLst/>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Shahab</a:t>
            </a:r>
            <a:r>
              <a:rPr lang="it-IT" sz="1200" b="1" dirty="0" err="1">
                <a:solidFill>
                  <a:srgbClr val="000000"/>
                </a:solidFill>
                <a:effectLst/>
                <a:uFill>
                  <a:solidFill>
                    <a:srgbClr val="000000"/>
                  </a:solidFill>
                </a:uFill>
                <a:latin typeface="Open Sans" panose="020B0606030504020204" pitchFamily="34" charset="0"/>
                <a:ea typeface="Open Sans" panose="020B0606030504020204" pitchFamily="34" charset="0"/>
                <a:cs typeface="Open Sans" panose="020B0606030504020204" pitchFamily="34" charset="0"/>
              </a:rPr>
              <a:t>c</a:t>
            </a:r>
            <a:endParaRPr lang="it-IT" sz="2000" b="1" dirty="0">
              <a:solidFill>
                <a:srgbClr val="000000"/>
              </a:solidFill>
              <a:effectLst/>
              <a:uFill>
                <a:solidFill>
                  <a:srgbClr val="000000"/>
                </a:solidFill>
              </a:uFill>
              <a:latin typeface="Open Sans" panose="020B0606030504020204" pitchFamily="34" charset="0"/>
              <a:ea typeface="Open Sans" panose="020B0606030504020204" pitchFamily="34" charset="0"/>
              <a:cs typeface="Open Sans" panose="020B0606030504020204" pitchFamily="34" charset="0"/>
            </a:endParaRPr>
          </a:p>
          <a:p>
            <a:pPr algn="l"/>
            <a:endParaRPr lang="it-IT"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300" dirty="0">
                <a:latin typeface="Open Sans" panose="020B0606030504020204" pitchFamily="34" charset="0"/>
                <a:ea typeface="Open Sans" panose="020B0606030504020204" pitchFamily="34" charset="0"/>
                <a:cs typeface="Open Sans" panose="020B0606030504020204" pitchFamily="34" charset="0"/>
              </a:rPr>
              <a:t>a</a:t>
            </a:r>
            <a:r>
              <a:rPr lang="en-US" sz="1300" b="0" i="0" u="none" strike="noStrike" baseline="0" dirty="0">
                <a:latin typeface="Open Sans" panose="020B0606030504020204" pitchFamily="34" charset="0"/>
                <a:ea typeface="Open Sans" panose="020B0606030504020204" pitchFamily="34" charset="0"/>
                <a:cs typeface="Open Sans" panose="020B0606030504020204" pitchFamily="34" charset="0"/>
              </a:rPr>
              <a:t>) Department of Civil, Environmental and Mechanical Engineering, University of Trento, Trento, Italy; </a:t>
            </a:r>
          </a:p>
          <a:p>
            <a:pPr marL="0" indent="0">
              <a:buNone/>
            </a:pPr>
            <a:r>
              <a:rPr lang="en-US" sz="1300" dirty="0">
                <a:latin typeface="Open Sans" panose="020B0606030504020204" pitchFamily="34" charset="0"/>
                <a:ea typeface="Open Sans" panose="020B0606030504020204" pitchFamily="34" charset="0"/>
                <a:cs typeface="Open Sans" panose="020B0606030504020204" pitchFamily="34" charset="0"/>
              </a:rPr>
              <a:t>b</a:t>
            </a:r>
            <a:r>
              <a:rPr lang="en-US" sz="1300" b="0" i="0" u="none" strike="noStrike" baseline="0" dirty="0">
                <a:latin typeface="Open Sans" panose="020B0606030504020204" pitchFamily="34" charset="0"/>
                <a:ea typeface="Open Sans" panose="020B0606030504020204" pitchFamily="34" charset="0"/>
                <a:cs typeface="Open Sans" panose="020B0606030504020204" pitchFamily="34" charset="0"/>
              </a:rPr>
              <a:t>) Department of Engineering and Applied Sciences, University of Bergamo, </a:t>
            </a:r>
            <a:r>
              <a:rPr lang="en-US" sz="1300" b="0" i="0" u="none" strike="noStrike" baseline="0" dirty="0" err="1">
                <a:latin typeface="Open Sans" panose="020B0606030504020204" pitchFamily="34" charset="0"/>
                <a:ea typeface="Open Sans" panose="020B0606030504020204" pitchFamily="34" charset="0"/>
                <a:cs typeface="Open Sans" panose="020B0606030504020204" pitchFamily="34" charset="0"/>
              </a:rPr>
              <a:t>Dalmine</a:t>
            </a:r>
            <a:r>
              <a:rPr lang="en-US" sz="1300" b="0" i="0" u="none" strike="noStrike" baseline="0" dirty="0">
                <a:latin typeface="Open Sans" panose="020B0606030504020204" pitchFamily="34" charset="0"/>
                <a:ea typeface="Open Sans" panose="020B0606030504020204" pitchFamily="34" charset="0"/>
                <a:cs typeface="Open Sans" panose="020B0606030504020204" pitchFamily="34" charset="0"/>
              </a:rPr>
              <a:t>, Italy; </a:t>
            </a:r>
          </a:p>
          <a:p>
            <a:pPr marL="0" indent="0">
              <a:buNone/>
            </a:pPr>
            <a:r>
              <a:rPr lang="en-US" sz="1300" dirty="0">
                <a:latin typeface="Open Sans" panose="020B0606030504020204" pitchFamily="34" charset="0"/>
                <a:ea typeface="Open Sans" panose="020B0606030504020204" pitchFamily="34" charset="0"/>
                <a:cs typeface="Open Sans" panose="020B0606030504020204" pitchFamily="34" charset="0"/>
              </a:rPr>
              <a:t>c</a:t>
            </a:r>
            <a:r>
              <a:rPr lang="en-US" sz="1300" b="0" i="0" u="none" strike="noStrike" baseline="0" dirty="0">
                <a:latin typeface="Open Sans" panose="020B0606030504020204" pitchFamily="34" charset="0"/>
                <a:ea typeface="Open Sans" panose="020B0606030504020204" pitchFamily="34" charset="0"/>
                <a:cs typeface="Open Sans" panose="020B0606030504020204" pitchFamily="34" charset="0"/>
              </a:rPr>
              <a:t>) School of Geography and Planning, Cardiff University, Cardiff, UK </a:t>
            </a:r>
            <a:endParaRPr lang="it-IT" sz="1300" b="1" dirty="0">
              <a:solidFill>
                <a:srgbClr val="000000"/>
              </a:solidFill>
              <a:effectLst/>
              <a:uFill>
                <a:solidFill>
                  <a:srgbClr val="000000"/>
                </a:solidFill>
              </a:u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7751E371-2188-0813-B551-E52F36531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887" y="292963"/>
            <a:ext cx="5524870" cy="1343948"/>
          </a:xfrm>
          <a:prstGeom prst="rect">
            <a:avLst/>
          </a:prstGeom>
        </p:spPr>
      </p:pic>
    </p:spTree>
    <p:extLst>
      <p:ext uri="{BB962C8B-B14F-4D97-AF65-F5344CB8AC3E}">
        <p14:creationId xmlns:p14="http://schemas.microsoft.com/office/powerpoint/2010/main" val="370385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8C5FA-E0C9-0456-5495-0FA3AFEF5C9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1845CDB-90DD-AF76-E54A-BCEFADAAA91A}"/>
              </a:ext>
            </a:extLst>
          </p:cNvPr>
          <p:cNvSpPr txBox="1"/>
          <p:nvPr/>
        </p:nvSpPr>
        <p:spPr>
          <a:xfrm>
            <a:off x="732806" y="1583638"/>
            <a:ext cx="10726388" cy="3693319"/>
          </a:xfrm>
          <a:prstGeom prst="rect">
            <a:avLst/>
          </a:prstGeom>
          <a:noFill/>
        </p:spPr>
        <p:txBody>
          <a:bodyPr wrap="square">
            <a:spAutoFit/>
          </a:bodyPr>
          <a:lstStyle/>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Milan's urban context is characterised by </a:t>
            </a:r>
            <a:r>
              <a:rPr lang="en-GB" b="1" u="sng" dirty="0">
                <a:latin typeface="Open Sans" panose="020B0606030504020204" pitchFamily="34" charset="0"/>
                <a:ea typeface="Open Sans" panose="020B0606030504020204" pitchFamily="34" charset="0"/>
                <a:cs typeface="Open Sans" panose="020B0606030504020204" pitchFamily="34" charset="0"/>
              </a:rPr>
              <a:t>high land values</a:t>
            </a:r>
            <a:r>
              <a:rPr lang="en-GB" dirty="0">
                <a:latin typeface="Open Sans" panose="020B0606030504020204" pitchFamily="34" charset="0"/>
                <a:ea typeface="Open Sans" panose="020B0606030504020204" pitchFamily="34" charset="0"/>
                <a:cs typeface="Open Sans" panose="020B0606030504020204" pitchFamily="34" charset="0"/>
              </a:rPr>
              <a:t>, land scarcity, and significant </a:t>
            </a:r>
            <a:r>
              <a:rPr lang="en-GB" b="1" u="sng" dirty="0">
                <a:latin typeface="Open Sans" panose="020B0606030504020204" pitchFamily="34" charset="0"/>
                <a:ea typeface="Open Sans" panose="020B0606030504020204" pitchFamily="34" charset="0"/>
                <a:cs typeface="Open Sans" panose="020B0606030504020204" pitchFamily="34" charset="0"/>
              </a:rPr>
              <a:t>brownfield redevelopment</a:t>
            </a:r>
            <a:r>
              <a:rPr lang="en-GB" dirty="0">
                <a:latin typeface="Open Sans" panose="020B0606030504020204" pitchFamily="34" charset="0"/>
                <a:ea typeface="Open Sans" panose="020B0606030504020204" pitchFamily="34" charset="0"/>
                <a:cs typeface="Open Sans" panose="020B0606030504020204" pitchFamily="34" charset="0"/>
              </a:rPr>
              <a:t>. These factors make the TDR market more complex and transaction-intensive compared to regional schemes, where land supply is often more abundant.</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In Milan, the lack of a structured mechanism to match buyers and sellers has led to inefficiencies, making it </a:t>
            </a:r>
            <a:r>
              <a:rPr lang="en-GB" b="1" u="sng" dirty="0">
                <a:latin typeface="Open Sans" panose="020B0606030504020204" pitchFamily="34" charset="0"/>
                <a:ea typeface="Open Sans" panose="020B0606030504020204" pitchFamily="34" charset="0"/>
                <a:cs typeface="Open Sans" panose="020B0606030504020204" pitchFamily="34" charset="0"/>
              </a:rPr>
              <a:t>difficult to locate available TDRs</a:t>
            </a:r>
            <a:r>
              <a:rPr lang="en-GB" dirty="0">
                <a:latin typeface="Open Sans" panose="020B0606030504020204" pitchFamily="34" charset="0"/>
                <a:ea typeface="Open Sans" panose="020B0606030504020204" pitchFamily="34" charset="0"/>
                <a:cs typeface="Open Sans" panose="020B0606030504020204" pitchFamily="34" charset="0"/>
              </a:rPr>
              <a:t>, further increasing transaction costs.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To improve efficiency and reduce transaction costs, the study suggests:</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1074738" indent="-1778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a public </a:t>
            </a:r>
            <a:r>
              <a:rPr lang="en-GB" dirty="0" err="1">
                <a:latin typeface="Open Sans" panose="020B0606030504020204" pitchFamily="34" charset="0"/>
                <a:ea typeface="Open Sans" panose="020B0606030504020204" pitchFamily="34" charset="0"/>
                <a:cs typeface="Open Sans" panose="020B0606030504020204" pitchFamily="34" charset="0"/>
              </a:rPr>
              <a:t>WebGIS</a:t>
            </a:r>
            <a:r>
              <a:rPr lang="en-GB" dirty="0">
                <a:latin typeface="Open Sans" panose="020B0606030504020204" pitchFamily="34" charset="0"/>
                <a:ea typeface="Open Sans" panose="020B0606030504020204" pitchFamily="34" charset="0"/>
                <a:cs typeface="Open Sans" panose="020B0606030504020204" pitchFamily="34" charset="0"/>
              </a:rPr>
              <a:t> platform for transparency, </a:t>
            </a:r>
          </a:p>
          <a:p>
            <a:pPr marL="1074738" indent="-1778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a TDR Bank to balance supply and demand, </a:t>
            </a:r>
          </a:p>
          <a:p>
            <a:pPr marL="1074738" indent="-1778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time limits on TDR use, and </a:t>
            </a:r>
          </a:p>
          <a:p>
            <a:pPr marL="1074738" indent="-1778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publicly owned TDRs to stabilise the market.</a:t>
            </a:r>
          </a:p>
        </p:txBody>
      </p:sp>
      <p:sp>
        <p:nvSpPr>
          <p:cNvPr id="2" name="CasellaDiTesto 1">
            <a:extLst>
              <a:ext uri="{FF2B5EF4-FFF2-40B4-BE49-F238E27FC236}">
                <a16:creationId xmlns:a16="http://schemas.microsoft.com/office/drawing/2014/main" id="{E5F63FDF-EEBE-C381-F424-CAAD6E233DA5}"/>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3" name="Rettangolo 2">
            <a:extLst>
              <a:ext uri="{FF2B5EF4-FFF2-40B4-BE49-F238E27FC236}">
                <a16:creationId xmlns:a16="http://schemas.microsoft.com/office/drawing/2014/main" id="{27503573-DC82-44AC-BB46-484216D12BAB}"/>
              </a:ext>
            </a:extLst>
          </p:cNvPr>
          <p:cNvSpPr/>
          <p:nvPr/>
        </p:nvSpPr>
        <p:spPr>
          <a:xfrm>
            <a:off x="9824936" y="200983"/>
            <a:ext cx="2367065" cy="523220"/>
          </a:xfrm>
          <a:prstGeom prst="rect">
            <a:avLst/>
          </a:prstGeom>
          <a:solidFill>
            <a:schemeClr val="bg1">
              <a:lumMod val="85000"/>
            </a:schemeClr>
          </a:solidFill>
        </p:spPr>
        <p:txBody>
          <a:bodyPr wrap="square" rtlCol="0">
            <a:spAutoFit/>
          </a:bodyPr>
          <a:lstStyle/>
          <a:p>
            <a:pPr algn="r"/>
            <a:r>
              <a:rPr lang="it-IT" sz="28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Conclusions</a:t>
            </a:r>
            <a:endParaRPr lang="it-IT" sz="28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2752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66E68-3C16-0F1E-D98C-A533F8168380}"/>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3467662F-B3C7-6AA8-6366-0DC945174A4F}"/>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6" name="TextBox 5">
            <a:extLst>
              <a:ext uri="{FF2B5EF4-FFF2-40B4-BE49-F238E27FC236}">
                <a16:creationId xmlns:a16="http://schemas.microsoft.com/office/drawing/2014/main" id="{88F8A439-D0B6-33F8-8100-41D94C2396E3}"/>
              </a:ext>
            </a:extLst>
          </p:cNvPr>
          <p:cNvSpPr txBox="1"/>
          <p:nvPr/>
        </p:nvSpPr>
        <p:spPr>
          <a:xfrm>
            <a:off x="7870453" y="2953135"/>
            <a:ext cx="2631831" cy="369332"/>
          </a:xfrm>
          <a:prstGeom prst="rect">
            <a:avLst/>
          </a:prstGeom>
          <a:noFill/>
        </p:spPr>
        <p:txBody>
          <a:bodyPr wrap="square">
            <a:spAutoFit/>
          </a:bodyPr>
          <a:lstStyle/>
          <a:p>
            <a:r>
              <a:rPr lang="en-GB" b="1" dirty="0" err="1">
                <a:latin typeface="Open Sans" panose="020B0606030504020204" pitchFamily="34" charset="0"/>
                <a:ea typeface="Open Sans" panose="020B0606030504020204" pitchFamily="34" charset="0"/>
                <a:cs typeface="Open Sans" panose="020B0606030504020204" pitchFamily="34" charset="0"/>
              </a:rPr>
              <a:t>Diolch</a:t>
            </a:r>
            <a:r>
              <a:rPr lang="en-GB" b="1" dirty="0">
                <a:latin typeface="Open Sans" panose="020B0606030504020204" pitchFamily="34" charset="0"/>
                <a:ea typeface="Open Sans" panose="020B0606030504020204" pitchFamily="34" charset="0"/>
                <a:cs typeface="Open Sans" panose="020B0606030504020204" pitchFamily="34" charset="0"/>
              </a:rPr>
              <a:t> / Thank you</a:t>
            </a:r>
            <a:endParaRPr lang="it-IT"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screenshot of a web page&#10;&#10;AI-generated content may be incorrect.">
            <a:extLst>
              <a:ext uri="{FF2B5EF4-FFF2-40B4-BE49-F238E27FC236}">
                <a16:creationId xmlns:a16="http://schemas.microsoft.com/office/drawing/2014/main" id="{818FFB7B-9C62-8285-A267-61697770F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15" y="902031"/>
            <a:ext cx="6088831" cy="4840872"/>
          </a:xfrm>
          <a:prstGeom prst="rect">
            <a:avLst/>
          </a:prstGeom>
        </p:spPr>
      </p:pic>
    </p:spTree>
    <p:extLst>
      <p:ext uri="{BB962C8B-B14F-4D97-AF65-F5344CB8AC3E}">
        <p14:creationId xmlns:p14="http://schemas.microsoft.com/office/powerpoint/2010/main" val="175762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739A0CB-C9E3-76FD-291E-33E429D38E43}"/>
              </a:ext>
            </a:extLst>
          </p:cNvPr>
          <p:cNvSpPr txBox="1"/>
          <p:nvPr/>
        </p:nvSpPr>
        <p:spPr>
          <a:xfrm>
            <a:off x="4197424" y="1409451"/>
            <a:ext cx="7488820" cy="4770537"/>
          </a:xfrm>
          <a:prstGeom prst="rect">
            <a:avLst/>
          </a:prstGeom>
          <a:solidFill>
            <a:schemeClr val="bg1"/>
          </a:solidFill>
        </p:spPr>
        <p:txBody>
          <a:bodyPr wrap="square">
            <a:spAutoFit/>
          </a:bodyPr>
          <a:lstStyle/>
          <a:p>
            <a:pPr marL="342900" indent="-342900" algn="just">
              <a:spcBef>
                <a:spcPts val="1200"/>
              </a:spcBef>
              <a:buFontTx/>
              <a:buChar char="-"/>
            </a:pPr>
            <a:r>
              <a:rPr lang="en-GB" sz="2400" dirty="0">
                <a:latin typeface="Open Sans" panose="020B0606030504020204" pitchFamily="34" charset="0"/>
                <a:ea typeface="Open Sans" panose="020B0606030504020204" pitchFamily="34" charset="0"/>
                <a:cs typeface="Open Sans" panose="020B0606030504020204" pitchFamily="34" charset="0"/>
              </a:rPr>
              <a:t>Regional Law 12/2005 introduced TDR in Lombardy, shaping Milan’s urban development.</a:t>
            </a:r>
          </a:p>
          <a:p>
            <a:pPr marL="342900" indent="-342900" algn="just">
              <a:spcBef>
                <a:spcPts val="1200"/>
              </a:spcBef>
              <a:buFontTx/>
              <a:buChar char="-"/>
            </a:pPr>
            <a:r>
              <a:rPr lang="en-GB" sz="2400" dirty="0">
                <a:latin typeface="Open Sans" panose="020B0606030504020204" pitchFamily="34" charset="0"/>
                <a:ea typeface="Open Sans" panose="020B0606030504020204" pitchFamily="34" charset="0"/>
                <a:cs typeface="Open Sans" panose="020B0606030504020204" pitchFamily="34" charset="0"/>
              </a:rPr>
              <a:t>Milan serves as a key national and international case for TDR implementation.</a:t>
            </a:r>
          </a:p>
          <a:p>
            <a:pPr marL="342900" indent="-342900" algn="just">
              <a:spcBef>
                <a:spcPts val="1200"/>
              </a:spcBef>
              <a:buFontTx/>
              <a:buChar char="-"/>
            </a:pPr>
            <a:r>
              <a:rPr lang="en-GB" sz="2400" dirty="0">
                <a:latin typeface="Open Sans" panose="020B0606030504020204" pitchFamily="34" charset="0"/>
                <a:ea typeface="Open Sans" panose="020B0606030504020204" pitchFamily="34" charset="0"/>
                <a:cs typeface="Open Sans" panose="020B0606030504020204" pitchFamily="34" charset="0"/>
              </a:rPr>
              <a:t>Analysis of Milan’s TDR model, focusing on transaction costs and market dynamics.</a:t>
            </a:r>
          </a:p>
          <a:p>
            <a:pPr marL="342900" indent="-342900" algn="just">
              <a:spcBef>
                <a:spcPts val="1200"/>
              </a:spcBef>
              <a:buFontTx/>
              <a:buChar char="-"/>
            </a:pPr>
            <a:r>
              <a:rPr lang="en-GB" sz="2400" dirty="0">
                <a:latin typeface="Open Sans" panose="020B0606030504020204" pitchFamily="34" charset="0"/>
                <a:ea typeface="Open Sans" panose="020B0606030504020204" pitchFamily="34" charset="0"/>
                <a:cs typeface="Open Sans" panose="020B0606030504020204" pitchFamily="34" charset="0"/>
              </a:rPr>
              <a:t>Limited research on city-level transaction costs in TDR schemes.</a:t>
            </a:r>
          </a:p>
          <a:p>
            <a:pPr marL="342900" indent="-342900" algn="just">
              <a:spcBef>
                <a:spcPts val="1200"/>
              </a:spcBef>
              <a:buFontTx/>
              <a:buChar char="-"/>
            </a:pPr>
            <a:r>
              <a:rPr lang="en-GB" sz="2400" dirty="0">
                <a:latin typeface="Open Sans" panose="020B0606030504020204" pitchFamily="34" charset="0"/>
                <a:ea typeface="Open Sans" panose="020B0606030504020204" pitchFamily="34" charset="0"/>
                <a:cs typeface="Open Sans" panose="020B0606030504020204" pitchFamily="34" charset="0"/>
              </a:rPr>
              <a:t>Empirical study through interviews and focus groups with planners, notaries, developers, and intermediaries.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magine 2">
            <a:extLst>
              <a:ext uri="{FF2B5EF4-FFF2-40B4-BE49-F238E27FC236}">
                <a16:creationId xmlns:a16="http://schemas.microsoft.com/office/drawing/2014/main" id="{CC751657-2602-D43C-3410-C124777DC3A2}"/>
              </a:ext>
            </a:extLst>
          </p:cNvPr>
          <p:cNvPicPr>
            <a:picLocks noChangeAspect="1"/>
          </p:cNvPicPr>
          <p:nvPr/>
        </p:nvPicPr>
        <p:blipFill rotWithShape="1">
          <a:blip r:embed="rId2"/>
          <a:srcRect l="47827" r="20336" b="5384"/>
          <a:stretch/>
        </p:blipFill>
        <p:spPr>
          <a:xfrm>
            <a:off x="0" y="0"/>
            <a:ext cx="3881535" cy="6488668"/>
          </a:xfrm>
          <a:prstGeom prst="rect">
            <a:avLst/>
          </a:prstGeom>
        </p:spPr>
      </p:pic>
      <p:sp>
        <p:nvSpPr>
          <p:cNvPr id="8" name="CasellaDiTesto 7">
            <a:extLst>
              <a:ext uri="{FF2B5EF4-FFF2-40B4-BE49-F238E27FC236}">
                <a16:creationId xmlns:a16="http://schemas.microsoft.com/office/drawing/2014/main" id="{7ECA13B4-6A88-11A2-E6A6-968BBCF12FDC}"/>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9" name="Rettangolo 8">
            <a:extLst>
              <a:ext uri="{FF2B5EF4-FFF2-40B4-BE49-F238E27FC236}">
                <a16:creationId xmlns:a16="http://schemas.microsoft.com/office/drawing/2014/main" id="{46CACE17-A77B-C897-BDF8-A059D9E69778}"/>
              </a:ext>
            </a:extLst>
          </p:cNvPr>
          <p:cNvSpPr/>
          <p:nvPr/>
        </p:nvSpPr>
        <p:spPr>
          <a:xfrm>
            <a:off x="9591472" y="200983"/>
            <a:ext cx="2600529" cy="538609"/>
          </a:xfrm>
          <a:prstGeom prst="rect">
            <a:avLst/>
          </a:prstGeom>
          <a:solidFill>
            <a:schemeClr val="bg1">
              <a:lumMod val="85000"/>
            </a:schemeClr>
          </a:solidFill>
        </p:spPr>
        <p:txBody>
          <a:bodyPr wrap="square" rtlCol="0">
            <a:spAutoFit/>
          </a:bodyPr>
          <a:lstStyle/>
          <a:p>
            <a:pPr algn="r"/>
            <a:r>
              <a:rPr lang="it-IT" sz="29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302156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EE1F5-C062-0471-68AE-3BC8E0105484}"/>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614147DC-9AE1-0AF6-4360-DE3517444757}"/>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11" name="Rettangolo 10">
            <a:extLst>
              <a:ext uri="{FF2B5EF4-FFF2-40B4-BE49-F238E27FC236}">
                <a16:creationId xmlns:a16="http://schemas.microsoft.com/office/drawing/2014/main" id="{3CF1C731-58C1-859D-4E07-919B084FD7F2}"/>
              </a:ext>
            </a:extLst>
          </p:cNvPr>
          <p:cNvSpPr/>
          <p:nvPr/>
        </p:nvSpPr>
        <p:spPr>
          <a:xfrm>
            <a:off x="6294268" y="200983"/>
            <a:ext cx="5897735" cy="523220"/>
          </a:xfrm>
          <a:prstGeom prst="rect">
            <a:avLst/>
          </a:prstGeom>
          <a:solidFill>
            <a:schemeClr val="bg1">
              <a:lumMod val="85000"/>
            </a:schemeClr>
          </a:solidFill>
        </p:spPr>
        <p:txBody>
          <a:bodyPr wrap="square" rtlCol="0">
            <a:spAutoFit/>
          </a:bodyPr>
          <a:lstStyle/>
          <a:p>
            <a:pPr algn="r"/>
            <a:r>
              <a:rPr lang="it-IT"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Transfer of Development Rights</a:t>
            </a:r>
          </a:p>
        </p:txBody>
      </p:sp>
      <p:sp>
        <p:nvSpPr>
          <p:cNvPr id="4" name="Rectangle 2">
            <a:extLst>
              <a:ext uri="{FF2B5EF4-FFF2-40B4-BE49-F238E27FC236}">
                <a16:creationId xmlns:a16="http://schemas.microsoft.com/office/drawing/2014/main" id="{466A6DA9-983F-860A-A769-2A9F819FE801}"/>
              </a:ext>
            </a:extLst>
          </p:cNvPr>
          <p:cNvSpPr>
            <a:spLocks noChangeArrowheads="1"/>
          </p:cNvSpPr>
          <p:nvPr/>
        </p:nvSpPr>
        <p:spPr bwMode="auto">
          <a:xfrm>
            <a:off x="762000" y="1295336"/>
            <a:ext cx="10423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lgn="just">
              <a:spcBef>
                <a:spcPct val="0"/>
              </a:spcBef>
              <a:buClrTx/>
              <a:buSzTx/>
              <a:buFontTx/>
              <a:buNone/>
            </a:pPr>
            <a:r>
              <a:rPr lang="en-IE" altLang="en-US" sz="1600" dirty="0">
                <a:solidFill>
                  <a:schemeClr val="tx1"/>
                </a:solidFill>
                <a:latin typeface="Arial" panose="020B0604020202020204" pitchFamily="34" charset="0"/>
              </a:rPr>
              <a:t>Transfer of Development Rights (TDR) is an instrument used to redirect future development potential, from one location to another, in a way that is fair and equitable to the landowners involved, and one that supports community development, planning and conservation goals.</a:t>
            </a:r>
          </a:p>
        </p:txBody>
      </p:sp>
      <p:pic>
        <p:nvPicPr>
          <p:cNvPr id="6" name="Picture 5">
            <a:extLst>
              <a:ext uri="{FF2B5EF4-FFF2-40B4-BE49-F238E27FC236}">
                <a16:creationId xmlns:a16="http://schemas.microsoft.com/office/drawing/2014/main" id="{B40CC809-1BB9-331A-2EB1-E88AD167C925}"/>
              </a:ext>
            </a:extLst>
          </p:cNvPr>
          <p:cNvPicPr>
            <a:picLocks noChangeAspect="1"/>
          </p:cNvPicPr>
          <p:nvPr/>
        </p:nvPicPr>
        <p:blipFill>
          <a:blip r:embed="rId2">
            <a:extLst>
              <a:ext uri="{28A0092B-C50C-407E-A947-70E740481C1C}">
                <a14:useLocalDpi xmlns:a14="http://schemas.microsoft.com/office/drawing/2010/main" val="0"/>
              </a:ext>
            </a:extLst>
          </a:blip>
          <a:srcRect l="4167" t="2315" r="4167" b="2750"/>
          <a:stretch>
            <a:fillRect/>
          </a:stretch>
        </p:blipFill>
        <p:spPr bwMode="auto">
          <a:xfrm>
            <a:off x="2614365" y="2354802"/>
            <a:ext cx="735980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36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23E0-293E-E96A-97B9-7937E40D6E23}"/>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A8CFEFE6-B143-C6CC-5EB5-1F2B1B227841}"/>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11" name="Rettangolo 10">
            <a:extLst>
              <a:ext uri="{FF2B5EF4-FFF2-40B4-BE49-F238E27FC236}">
                <a16:creationId xmlns:a16="http://schemas.microsoft.com/office/drawing/2014/main" id="{21082275-6589-4B93-083D-7EFF8F4D271A}"/>
              </a:ext>
            </a:extLst>
          </p:cNvPr>
          <p:cNvSpPr/>
          <p:nvPr/>
        </p:nvSpPr>
        <p:spPr>
          <a:xfrm>
            <a:off x="6294268" y="200983"/>
            <a:ext cx="5897735" cy="523220"/>
          </a:xfrm>
          <a:prstGeom prst="rect">
            <a:avLst/>
          </a:prstGeom>
          <a:solidFill>
            <a:schemeClr val="bg1">
              <a:lumMod val="85000"/>
            </a:schemeClr>
          </a:solidFill>
        </p:spPr>
        <p:txBody>
          <a:bodyPr wrap="square" rtlCol="0">
            <a:spAutoFit/>
          </a:bodyPr>
          <a:lstStyle/>
          <a:p>
            <a:pPr algn="r"/>
            <a:r>
              <a:rPr lang="it-IT"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Transfer of Development Rights</a:t>
            </a:r>
          </a:p>
        </p:txBody>
      </p:sp>
      <p:pic>
        <p:nvPicPr>
          <p:cNvPr id="3" name="Picture 1">
            <a:extLst>
              <a:ext uri="{FF2B5EF4-FFF2-40B4-BE49-F238E27FC236}">
                <a16:creationId xmlns:a16="http://schemas.microsoft.com/office/drawing/2014/main" id="{AE5A37C9-7391-113E-DBC9-803089FFD6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547" y="1790623"/>
            <a:ext cx="5715000" cy="327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a:extLst>
              <a:ext uri="{FF2B5EF4-FFF2-40B4-BE49-F238E27FC236}">
                <a16:creationId xmlns:a16="http://schemas.microsoft.com/office/drawing/2014/main" id="{4A500AFC-72C6-2C38-09F2-DB42A13683E7}"/>
              </a:ext>
            </a:extLst>
          </p:cNvPr>
          <p:cNvGrpSpPr>
            <a:grpSpLocks/>
          </p:cNvGrpSpPr>
          <p:nvPr/>
        </p:nvGrpSpPr>
        <p:grpSpPr bwMode="auto">
          <a:xfrm>
            <a:off x="6363067" y="1861645"/>
            <a:ext cx="5509334" cy="3039862"/>
            <a:chOff x="533400" y="1098151"/>
            <a:chExt cx="7924800" cy="4845449"/>
          </a:xfrm>
        </p:grpSpPr>
        <p:pic>
          <p:nvPicPr>
            <p:cNvPr id="7" name="Picture 3">
              <a:extLst>
                <a:ext uri="{FF2B5EF4-FFF2-40B4-BE49-F238E27FC236}">
                  <a16:creationId xmlns:a16="http://schemas.microsoft.com/office/drawing/2014/main" id="{7FBBDFA5-5620-EAF4-0893-81EEC7FDCC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98151"/>
              <a:ext cx="7924800" cy="484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98AC9DE-8C79-D0C7-1FEE-65361EA17BC9}"/>
                </a:ext>
              </a:extLst>
            </p:cNvPr>
            <p:cNvSpPr/>
            <p:nvPr/>
          </p:nvSpPr>
          <p:spPr bwMode="auto">
            <a:xfrm>
              <a:off x="533400" y="1098151"/>
              <a:ext cx="2133600" cy="1720992"/>
            </a:xfrm>
            <a:prstGeom prst="rect">
              <a:avLst/>
            </a:prstGeom>
            <a:solidFill>
              <a:schemeClr val="bg1"/>
            </a:solidFill>
            <a:ln w="9525" cap="flat" cmpd="sng" algn="ctr">
              <a:noFill/>
              <a:prstDash val="solid"/>
              <a:round/>
              <a:headEnd type="none" w="med" len="med"/>
              <a:tailEnd type="none" w="med" len="med"/>
            </a:ln>
            <a:effectLst/>
          </p:spPr>
          <p:txBody>
            <a:bodyPr wrap="none" lIns="0" tIns="0" rIns="0" bIns="0"/>
            <a:lstStyle/>
            <a:p>
              <a:pPr eaLnBrk="1" hangingPunct="1">
                <a:defRPr/>
              </a:pPr>
              <a:endParaRPr lang="en-IE">
                <a:ln>
                  <a:solidFill>
                    <a:schemeClr val="bg1"/>
                  </a:solidFill>
                </a:ln>
                <a:latin typeface="Arial" charset="0"/>
              </a:endParaRPr>
            </a:p>
          </p:txBody>
        </p:sp>
      </p:grpSp>
    </p:spTree>
    <p:extLst>
      <p:ext uri="{BB962C8B-B14F-4D97-AF65-F5344CB8AC3E}">
        <p14:creationId xmlns:p14="http://schemas.microsoft.com/office/powerpoint/2010/main" val="56005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55561-7126-6ECA-B511-47A6D221956C}"/>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37C32F9C-9D8A-D88D-1ADB-9D36952EFD29}"/>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11" name="Rettangolo 10">
            <a:extLst>
              <a:ext uri="{FF2B5EF4-FFF2-40B4-BE49-F238E27FC236}">
                <a16:creationId xmlns:a16="http://schemas.microsoft.com/office/drawing/2014/main" id="{9944EA8B-C090-8D62-C2DC-179ECE3C59E5}"/>
              </a:ext>
            </a:extLst>
          </p:cNvPr>
          <p:cNvSpPr/>
          <p:nvPr/>
        </p:nvSpPr>
        <p:spPr>
          <a:xfrm>
            <a:off x="6294268" y="200983"/>
            <a:ext cx="5897735" cy="523220"/>
          </a:xfrm>
          <a:prstGeom prst="rect">
            <a:avLst/>
          </a:prstGeom>
          <a:solidFill>
            <a:schemeClr val="bg1">
              <a:lumMod val="85000"/>
            </a:schemeClr>
          </a:solidFill>
        </p:spPr>
        <p:txBody>
          <a:bodyPr wrap="square" rtlCol="0">
            <a:spAutoFit/>
          </a:bodyPr>
          <a:lstStyle/>
          <a:p>
            <a:pPr algn="r"/>
            <a:r>
              <a:rPr lang="it-IT"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Transfer of Development Rights</a:t>
            </a:r>
          </a:p>
        </p:txBody>
      </p:sp>
      <p:graphicFrame>
        <p:nvGraphicFramePr>
          <p:cNvPr id="4" name="Table 3">
            <a:extLst>
              <a:ext uri="{FF2B5EF4-FFF2-40B4-BE49-F238E27FC236}">
                <a16:creationId xmlns:a16="http://schemas.microsoft.com/office/drawing/2014/main" id="{2D044BBA-FEAA-1CFB-1C5D-E3DF13311349}"/>
              </a:ext>
            </a:extLst>
          </p:cNvPr>
          <p:cNvGraphicFramePr>
            <a:graphicFrameLocks noGrp="1"/>
          </p:cNvGraphicFramePr>
          <p:nvPr>
            <p:extLst>
              <p:ext uri="{D42A27DB-BD31-4B8C-83A1-F6EECF244321}">
                <p14:modId xmlns:p14="http://schemas.microsoft.com/office/powerpoint/2010/main" val="2849869086"/>
              </p:ext>
            </p:extLst>
          </p:nvPr>
        </p:nvGraphicFramePr>
        <p:xfrm>
          <a:off x="1981199" y="1828801"/>
          <a:ext cx="8229601" cy="3200398"/>
        </p:xfrm>
        <a:graphic>
          <a:graphicData uri="http://schemas.openxmlformats.org/drawingml/2006/table">
            <a:tbl>
              <a:tblPr firstRow="1" firstCol="1" bandRow="1">
                <a:tableStyleId>{21E4AEA4-8DFA-4A89-87EB-49C32662AFE0}</a:tableStyleId>
              </a:tblPr>
              <a:tblGrid>
                <a:gridCol w="1937248">
                  <a:extLst>
                    <a:ext uri="{9D8B030D-6E8A-4147-A177-3AD203B41FA5}">
                      <a16:colId xmlns:a16="http://schemas.microsoft.com/office/drawing/2014/main" val="20000"/>
                    </a:ext>
                  </a:extLst>
                </a:gridCol>
                <a:gridCol w="2128175">
                  <a:extLst>
                    <a:ext uri="{9D8B030D-6E8A-4147-A177-3AD203B41FA5}">
                      <a16:colId xmlns:a16="http://schemas.microsoft.com/office/drawing/2014/main" val="20001"/>
                    </a:ext>
                  </a:extLst>
                </a:gridCol>
                <a:gridCol w="2037649">
                  <a:extLst>
                    <a:ext uri="{9D8B030D-6E8A-4147-A177-3AD203B41FA5}">
                      <a16:colId xmlns:a16="http://schemas.microsoft.com/office/drawing/2014/main" val="20002"/>
                    </a:ext>
                  </a:extLst>
                </a:gridCol>
                <a:gridCol w="2126529">
                  <a:extLst>
                    <a:ext uri="{9D8B030D-6E8A-4147-A177-3AD203B41FA5}">
                      <a16:colId xmlns:a16="http://schemas.microsoft.com/office/drawing/2014/main" val="20003"/>
                    </a:ext>
                  </a:extLst>
                </a:gridCol>
              </a:tblGrid>
              <a:tr h="711198">
                <a:tc>
                  <a:txBody>
                    <a:bodyPr/>
                    <a:lstStyle/>
                    <a:p>
                      <a:pPr algn="ctr">
                        <a:lnSpc>
                          <a:spcPct val="107000"/>
                        </a:lnSpc>
                        <a:spcAft>
                          <a:spcPts val="0"/>
                        </a:spcAft>
                      </a:pPr>
                      <a:r>
                        <a:rPr lang="en-IE" sz="1400" dirty="0">
                          <a:solidFill>
                            <a:schemeClr val="tx1"/>
                          </a:solidFill>
                          <a:effectLst/>
                        </a:rPr>
                        <a:t>Country</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dirty="0">
                          <a:solidFill>
                            <a:schemeClr val="tx1"/>
                          </a:solidFill>
                          <a:effectLst/>
                        </a:rPr>
                        <a:t>Number of</a:t>
                      </a:r>
                    </a:p>
                    <a:p>
                      <a:pPr algn="ctr">
                        <a:lnSpc>
                          <a:spcPct val="107000"/>
                        </a:lnSpc>
                        <a:spcAft>
                          <a:spcPts val="0"/>
                        </a:spcAft>
                      </a:pPr>
                      <a:r>
                        <a:rPr lang="en-IE" sz="1400" dirty="0">
                          <a:solidFill>
                            <a:schemeClr val="tx1"/>
                          </a:solidFill>
                          <a:effectLst/>
                        </a:rPr>
                        <a:t>TDR programs</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dirty="0">
                          <a:solidFill>
                            <a:schemeClr val="tx1"/>
                          </a:solidFill>
                          <a:effectLst/>
                        </a:rPr>
                        <a:t>Country</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dirty="0">
                          <a:solidFill>
                            <a:schemeClr val="tx1"/>
                          </a:solidFill>
                          <a:effectLst/>
                        </a:rPr>
                        <a:t>Number of</a:t>
                      </a:r>
                    </a:p>
                    <a:p>
                      <a:pPr algn="ctr">
                        <a:lnSpc>
                          <a:spcPct val="107000"/>
                        </a:lnSpc>
                        <a:spcAft>
                          <a:spcPts val="0"/>
                        </a:spcAft>
                      </a:pPr>
                      <a:r>
                        <a:rPr lang="en-IE" sz="1400" dirty="0">
                          <a:solidFill>
                            <a:schemeClr val="tx1"/>
                          </a:solidFill>
                          <a:effectLst/>
                        </a:rPr>
                        <a:t>TDR programs</a:t>
                      </a:r>
                      <a:endParaRPr lang="en-IE" sz="1400" b="1" dirty="0">
                        <a:solidFill>
                          <a:schemeClr val="tx1"/>
                        </a:solidFill>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355600">
                <a:tc>
                  <a:txBody>
                    <a:bodyPr/>
                    <a:lstStyle/>
                    <a:p>
                      <a:pPr algn="ctr">
                        <a:lnSpc>
                          <a:spcPct val="107000"/>
                        </a:lnSpc>
                        <a:spcAft>
                          <a:spcPts val="0"/>
                        </a:spcAft>
                      </a:pPr>
                      <a:r>
                        <a:rPr lang="en-IE" sz="1400" dirty="0">
                          <a:solidFill>
                            <a:schemeClr val="tx1"/>
                          </a:solidFill>
                          <a:effectLst/>
                        </a:rPr>
                        <a:t>United States</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dirty="0">
                          <a:effectLst/>
                        </a:rPr>
                        <a:t>282</a:t>
                      </a:r>
                      <a:endParaRPr lang="en-IE" sz="1400" b="1"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b="1" dirty="0">
                          <a:solidFill>
                            <a:schemeClr val="tx1"/>
                          </a:solidFill>
                          <a:effectLst/>
                        </a:rPr>
                        <a:t>Japan</a:t>
                      </a:r>
                      <a:endParaRPr lang="en-IE" sz="1400" b="1" dirty="0">
                        <a:solidFill>
                          <a:schemeClr val="tx1"/>
                        </a:solidFill>
                        <a:effectLst/>
                        <a:latin typeface="Calibri"/>
                        <a:ea typeface="Calibri"/>
                        <a:cs typeface="Arial"/>
                      </a:endParaRPr>
                    </a:p>
                  </a:txBody>
                  <a:tcPr marL="68580" marR="68580" marT="0" marB="0" anchor="ctr">
                    <a:solidFill>
                      <a:schemeClr val="accent2"/>
                    </a:solidFill>
                  </a:tcPr>
                </a:tc>
                <a:tc>
                  <a:txBody>
                    <a:bodyPr/>
                    <a:lstStyle/>
                    <a:p>
                      <a:pPr algn="ctr">
                        <a:lnSpc>
                          <a:spcPct val="107000"/>
                        </a:lnSpc>
                        <a:spcAft>
                          <a:spcPts val="0"/>
                        </a:spcAft>
                      </a:pPr>
                      <a:r>
                        <a:rPr lang="en-IE" sz="1400" dirty="0">
                          <a:effectLst/>
                        </a:rPr>
                        <a:t>1</a:t>
                      </a:r>
                      <a:endParaRPr lang="en-IE" sz="1400" b="1" dirty="0">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r h="355600">
                <a:tc>
                  <a:txBody>
                    <a:bodyPr/>
                    <a:lstStyle/>
                    <a:p>
                      <a:pPr algn="ctr">
                        <a:lnSpc>
                          <a:spcPct val="107000"/>
                        </a:lnSpc>
                        <a:spcAft>
                          <a:spcPts val="0"/>
                        </a:spcAft>
                      </a:pPr>
                      <a:r>
                        <a:rPr lang="en-IE" sz="1400" dirty="0">
                          <a:solidFill>
                            <a:schemeClr val="tx1"/>
                          </a:solidFill>
                          <a:effectLst/>
                        </a:rPr>
                        <a:t>Italy</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a:effectLst/>
                        </a:rPr>
                        <a:t>14</a:t>
                      </a:r>
                      <a:endParaRPr lang="en-IE" sz="1400" b="1">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b="1" dirty="0">
                          <a:solidFill>
                            <a:schemeClr val="tx1"/>
                          </a:solidFill>
                          <a:effectLst/>
                        </a:rPr>
                        <a:t>Mexico</a:t>
                      </a:r>
                      <a:endParaRPr lang="en-IE" sz="1400" b="1" dirty="0">
                        <a:solidFill>
                          <a:schemeClr val="tx1"/>
                        </a:solidFill>
                        <a:effectLst/>
                        <a:latin typeface="Calibri"/>
                        <a:ea typeface="Calibri"/>
                        <a:cs typeface="Arial"/>
                      </a:endParaRPr>
                    </a:p>
                  </a:txBody>
                  <a:tcPr marL="68580" marR="68580" marT="0" marB="0" anchor="ctr">
                    <a:solidFill>
                      <a:schemeClr val="accent2"/>
                    </a:solidFill>
                  </a:tcPr>
                </a:tc>
                <a:tc>
                  <a:txBody>
                    <a:bodyPr/>
                    <a:lstStyle/>
                    <a:p>
                      <a:pPr algn="ctr">
                        <a:lnSpc>
                          <a:spcPct val="107000"/>
                        </a:lnSpc>
                        <a:spcAft>
                          <a:spcPts val="0"/>
                        </a:spcAft>
                      </a:pPr>
                      <a:r>
                        <a:rPr lang="en-IE" sz="1400" kern="1200" dirty="0">
                          <a:solidFill>
                            <a:schemeClr val="dk1"/>
                          </a:solidFill>
                          <a:effectLst/>
                          <a:latin typeface="+mn-lt"/>
                          <a:ea typeface="+mn-ea"/>
                          <a:cs typeface="+mn-cs"/>
                        </a:rPr>
                        <a:t>1</a:t>
                      </a:r>
                    </a:p>
                  </a:txBody>
                  <a:tcPr marL="68580" marR="68580" marT="0" marB="0" anchor="ctr"/>
                </a:tc>
                <a:extLst>
                  <a:ext uri="{0D108BD9-81ED-4DB2-BD59-A6C34878D82A}">
                    <a16:rowId xmlns:a16="http://schemas.microsoft.com/office/drawing/2014/main" val="10002"/>
                  </a:ext>
                </a:extLst>
              </a:tr>
              <a:tr h="355600">
                <a:tc>
                  <a:txBody>
                    <a:bodyPr/>
                    <a:lstStyle/>
                    <a:p>
                      <a:pPr algn="ctr">
                        <a:lnSpc>
                          <a:spcPct val="107000"/>
                        </a:lnSpc>
                        <a:spcAft>
                          <a:spcPts val="0"/>
                        </a:spcAft>
                      </a:pPr>
                      <a:r>
                        <a:rPr lang="en-IE" sz="1400" dirty="0">
                          <a:solidFill>
                            <a:schemeClr val="tx1"/>
                          </a:solidFill>
                          <a:effectLst/>
                        </a:rPr>
                        <a:t>France</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a:effectLst/>
                        </a:rPr>
                        <a:t>7</a:t>
                      </a:r>
                      <a:endParaRPr lang="en-IE" sz="1400" b="1">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b="1" dirty="0">
                          <a:solidFill>
                            <a:schemeClr val="tx1"/>
                          </a:solidFill>
                          <a:effectLst/>
                        </a:rPr>
                        <a:t>Netherlands</a:t>
                      </a:r>
                      <a:endParaRPr lang="en-IE" sz="1400" b="1" dirty="0">
                        <a:solidFill>
                          <a:schemeClr val="tx1"/>
                        </a:solidFill>
                        <a:effectLst/>
                        <a:latin typeface="Calibri"/>
                        <a:ea typeface="Calibri"/>
                        <a:cs typeface="Arial"/>
                      </a:endParaRPr>
                    </a:p>
                  </a:txBody>
                  <a:tcPr marL="68580" marR="68580" marT="0" marB="0" anchor="ctr">
                    <a:solidFill>
                      <a:schemeClr val="accent2"/>
                    </a:solidFill>
                  </a:tcPr>
                </a:tc>
                <a:tc>
                  <a:txBody>
                    <a:bodyPr/>
                    <a:lstStyle/>
                    <a:p>
                      <a:pPr algn="ctr">
                        <a:lnSpc>
                          <a:spcPct val="107000"/>
                        </a:lnSpc>
                        <a:spcAft>
                          <a:spcPts val="0"/>
                        </a:spcAft>
                      </a:pPr>
                      <a:r>
                        <a:rPr lang="en-IE" sz="1400" kern="1200" dirty="0">
                          <a:solidFill>
                            <a:schemeClr val="dk1"/>
                          </a:solidFill>
                          <a:effectLst/>
                          <a:latin typeface="+mn-lt"/>
                          <a:ea typeface="+mn-ea"/>
                          <a:cs typeface="+mn-cs"/>
                        </a:rPr>
                        <a:t>1</a:t>
                      </a:r>
                    </a:p>
                  </a:txBody>
                  <a:tcPr marL="68580" marR="68580" marT="0" marB="0" anchor="ctr"/>
                </a:tc>
                <a:extLst>
                  <a:ext uri="{0D108BD9-81ED-4DB2-BD59-A6C34878D82A}">
                    <a16:rowId xmlns:a16="http://schemas.microsoft.com/office/drawing/2014/main" val="10003"/>
                  </a:ext>
                </a:extLst>
              </a:tr>
              <a:tr h="355600">
                <a:tc>
                  <a:txBody>
                    <a:bodyPr/>
                    <a:lstStyle/>
                    <a:p>
                      <a:pPr algn="ctr">
                        <a:lnSpc>
                          <a:spcPct val="107000"/>
                        </a:lnSpc>
                        <a:spcAft>
                          <a:spcPts val="0"/>
                        </a:spcAft>
                      </a:pPr>
                      <a:r>
                        <a:rPr lang="en-IE" sz="1400" dirty="0">
                          <a:solidFill>
                            <a:schemeClr val="tx1"/>
                          </a:solidFill>
                          <a:effectLst/>
                        </a:rPr>
                        <a:t>Australia</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a:effectLst/>
                        </a:rPr>
                        <a:t>6</a:t>
                      </a:r>
                      <a:endParaRPr lang="en-IE" sz="1400" b="1">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b="1" dirty="0">
                          <a:solidFill>
                            <a:schemeClr val="tx1"/>
                          </a:solidFill>
                          <a:effectLst/>
                        </a:rPr>
                        <a:t>New Zealand</a:t>
                      </a:r>
                      <a:endParaRPr lang="en-IE" sz="1400" b="1" dirty="0">
                        <a:solidFill>
                          <a:schemeClr val="tx1"/>
                        </a:solidFill>
                        <a:effectLst/>
                        <a:latin typeface="Calibri"/>
                        <a:ea typeface="Calibri"/>
                        <a:cs typeface="Arial"/>
                      </a:endParaRPr>
                    </a:p>
                  </a:txBody>
                  <a:tcPr marL="68580" marR="68580" marT="0" marB="0" anchor="ctr">
                    <a:solidFill>
                      <a:schemeClr val="accent2"/>
                    </a:solidFill>
                  </a:tcPr>
                </a:tc>
                <a:tc>
                  <a:txBody>
                    <a:bodyPr/>
                    <a:lstStyle/>
                    <a:p>
                      <a:pPr algn="ctr">
                        <a:lnSpc>
                          <a:spcPct val="107000"/>
                        </a:lnSpc>
                        <a:spcAft>
                          <a:spcPts val="0"/>
                        </a:spcAft>
                      </a:pPr>
                      <a:r>
                        <a:rPr lang="en-IE" sz="1400" kern="1200" dirty="0">
                          <a:solidFill>
                            <a:schemeClr val="dk1"/>
                          </a:solidFill>
                          <a:effectLst/>
                          <a:latin typeface="+mn-lt"/>
                          <a:ea typeface="+mn-ea"/>
                          <a:cs typeface="+mn-cs"/>
                        </a:rPr>
                        <a:t>1</a:t>
                      </a:r>
                    </a:p>
                  </a:txBody>
                  <a:tcPr marL="68580" marR="68580" marT="0" marB="0" anchor="ctr"/>
                </a:tc>
                <a:extLst>
                  <a:ext uri="{0D108BD9-81ED-4DB2-BD59-A6C34878D82A}">
                    <a16:rowId xmlns:a16="http://schemas.microsoft.com/office/drawing/2014/main" val="10004"/>
                  </a:ext>
                </a:extLst>
              </a:tr>
              <a:tr h="355600">
                <a:tc>
                  <a:txBody>
                    <a:bodyPr/>
                    <a:lstStyle/>
                    <a:p>
                      <a:pPr algn="ctr">
                        <a:lnSpc>
                          <a:spcPct val="107000"/>
                        </a:lnSpc>
                        <a:spcAft>
                          <a:spcPts val="0"/>
                        </a:spcAft>
                      </a:pPr>
                      <a:r>
                        <a:rPr lang="en-IE" sz="1400" dirty="0">
                          <a:solidFill>
                            <a:schemeClr val="tx1"/>
                          </a:solidFill>
                          <a:effectLst/>
                        </a:rPr>
                        <a:t>Canada</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a:effectLst/>
                        </a:rPr>
                        <a:t>2</a:t>
                      </a:r>
                      <a:endParaRPr lang="en-IE" sz="1400" b="1">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b="1" dirty="0">
                          <a:solidFill>
                            <a:schemeClr val="tx1"/>
                          </a:solidFill>
                          <a:effectLst/>
                        </a:rPr>
                        <a:t>Puerto Rico</a:t>
                      </a:r>
                      <a:endParaRPr lang="en-IE" sz="1400" b="1" dirty="0">
                        <a:solidFill>
                          <a:schemeClr val="tx1"/>
                        </a:solidFill>
                        <a:effectLst/>
                        <a:latin typeface="Calibri"/>
                        <a:ea typeface="Calibri"/>
                        <a:cs typeface="Arial"/>
                      </a:endParaRPr>
                    </a:p>
                  </a:txBody>
                  <a:tcPr marL="68580" marR="68580" marT="0" marB="0" anchor="ctr">
                    <a:solidFill>
                      <a:schemeClr val="accent2"/>
                    </a:solidFill>
                  </a:tcPr>
                </a:tc>
                <a:tc>
                  <a:txBody>
                    <a:bodyPr/>
                    <a:lstStyle/>
                    <a:p>
                      <a:pPr algn="ctr">
                        <a:lnSpc>
                          <a:spcPct val="107000"/>
                        </a:lnSpc>
                        <a:spcAft>
                          <a:spcPts val="0"/>
                        </a:spcAft>
                      </a:pPr>
                      <a:r>
                        <a:rPr lang="en-IE" sz="1400" kern="1200" dirty="0">
                          <a:solidFill>
                            <a:schemeClr val="dk1"/>
                          </a:solidFill>
                          <a:effectLst/>
                          <a:latin typeface="+mn-lt"/>
                          <a:ea typeface="+mn-ea"/>
                          <a:cs typeface="+mn-cs"/>
                        </a:rPr>
                        <a:t>1</a:t>
                      </a:r>
                    </a:p>
                  </a:txBody>
                  <a:tcPr marL="68580" marR="68580" marT="0" marB="0" anchor="ctr"/>
                </a:tc>
                <a:extLst>
                  <a:ext uri="{0D108BD9-81ED-4DB2-BD59-A6C34878D82A}">
                    <a16:rowId xmlns:a16="http://schemas.microsoft.com/office/drawing/2014/main" val="10005"/>
                  </a:ext>
                </a:extLst>
              </a:tr>
              <a:tr h="355600">
                <a:tc>
                  <a:txBody>
                    <a:bodyPr/>
                    <a:lstStyle/>
                    <a:p>
                      <a:pPr algn="ctr">
                        <a:lnSpc>
                          <a:spcPct val="107000"/>
                        </a:lnSpc>
                        <a:spcAft>
                          <a:spcPts val="0"/>
                        </a:spcAft>
                      </a:pPr>
                      <a:r>
                        <a:rPr lang="en-IE" sz="1400" dirty="0">
                          <a:solidFill>
                            <a:schemeClr val="tx1"/>
                          </a:solidFill>
                          <a:effectLst/>
                        </a:rPr>
                        <a:t>Brazil</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a:effectLst/>
                        </a:rPr>
                        <a:t>1</a:t>
                      </a:r>
                      <a:endParaRPr lang="en-IE" sz="1400" b="1">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b="1" dirty="0">
                          <a:solidFill>
                            <a:schemeClr val="tx1"/>
                          </a:solidFill>
                          <a:effectLst/>
                        </a:rPr>
                        <a:t>Spain</a:t>
                      </a:r>
                      <a:endParaRPr lang="en-IE" sz="1400" b="1" dirty="0">
                        <a:solidFill>
                          <a:schemeClr val="tx1"/>
                        </a:solidFill>
                        <a:effectLst/>
                        <a:latin typeface="Calibri"/>
                        <a:ea typeface="Calibri"/>
                        <a:cs typeface="Arial"/>
                      </a:endParaRPr>
                    </a:p>
                  </a:txBody>
                  <a:tcPr marL="68580" marR="68580" marT="0" marB="0" anchor="ctr">
                    <a:solidFill>
                      <a:schemeClr val="accent2"/>
                    </a:solidFill>
                  </a:tcPr>
                </a:tc>
                <a:tc>
                  <a:txBody>
                    <a:bodyPr/>
                    <a:lstStyle/>
                    <a:p>
                      <a:pPr algn="ctr">
                        <a:lnSpc>
                          <a:spcPct val="107000"/>
                        </a:lnSpc>
                        <a:spcAft>
                          <a:spcPts val="0"/>
                        </a:spcAft>
                      </a:pPr>
                      <a:r>
                        <a:rPr lang="en-IE" sz="1400" kern="1200" dirty="0">
                          <a:solidFill>
                            <a:schemeClr val="dk1"/>
                          </a:solidFill>
                          <a:effectLst/>
                          <a:latin typeface="+mn-lt"/>
                          <a:ea typeface="+mn-ea"/>
                          <a:cs typeface="+mn-cs"/>
                        </a:rPr>
                        <a:t>1</a:t>
                      </a:r>
                    </a:p>
                  </a:txBody>
                  <a:tcPr marL="68580" marR="68580" marT="0" marB="0" anchor="ctr"/>
                </a:tc>
                <a:extLst>
                  <a:ext uri="{0D108BD9-81ED-4DB2-BD59-A6C34878D82A}">
                    <a16:rowId xmlns:a16="http://schemas.microsoft.com/office/drawing/2014/main" val="10006"/>
                  </a:ext>
                </a:extLst>
              </a:tr>
              <a:tr h="355600">
                <a:tc>
                  <a:txBody>
                    <a:bodyPr/>
                    <a:lstStyle/>
                    <a:p>
                      <a:pPr algn="ctr">
                        <a:lnSpc>
                          <a:spcPct val="107000"/>
                        </a:lnSpc>
                        <a:spcAft>
                          <a:spcPts val="0"/>
                        </a:spcAft>
                      </a:pPr>
                      <a:r>
                        <a:rPr lang="en-IE" sz="1400" dirty="0">
                          <a:solidFill>
                            <a:schemeClr val="tx1"/>
                          </a:solidFill>
                          <a:effectLst/>
                        </a:rPr>
                        <a:t>India</a:t>
                      </a:r>
                      <a:endParaRPr lang="en-IE" sz="1400" b="1" dirty="0">
                        <a:solidFill>
                          <a:schemeClr val="tx1"/>
                        </a:solidFill>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dirty="0">
                          <a:effectLst/>
                        </a:rPr>
                        <a:t>1</a:t>
                      </a:r>
                      <a:endParaRPr lang="en-IE" sz="1400" b="1"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IE" sz="1400" b="1" dirty="0">
                          <a:solidFill>
                            <a:schemeClr val="tx1"/>
                          </a:solidFill>
                          <a:effectLst/>
                        </a:rPr>
                        <a:t>Taiwan </a:t>
                      </a:r>
                      <a:endParaRPr lang="en-IE" sz="1400" b="1" dirty="0">
                        <a:solidFill>
                          <a:schemeClr val="tx1"/>
                        </a:solidFill>
                        <a:effectLst/>
                        <a:latin typeface="Calibri"/>
                        <a:ea typeface="Calibri"/>
                        <a:cs typeface="Arial"/>
                      </a:endParaRPr>
                    </a:p>
                  </a:txBody>
                  <a:tcPr marL="68580" marR="68580" marT="0" marB="0" anchor="ctr">
                    <a:solidFill>
                      <a:schemeClr val="accent2"/>
                    </a:solidFill>
                  </a:tcPr>
                </a:tc>
                <a:tc>
                  <a:txBody>
                    <a:bodyPr/>
                    <a:lstStyle/>
                    <a:p>
                      <a:pPr algn="ctr">
                        <a:lnSpc>
                          <a:spcPct val="107000"/>
                        </a:lnSpc>
                        <a:spcAft>
                          <a:spcPts val="0"/>
                        </a:spcAft>
                      </a:pPr>
                      <a:r>
                        <a:rPr lang="en-IE" sz="1400" kern="1200" dirty="0">
                          <a:solidFill>
                            <a:schemeClr val="dk1"/>
                          </a:solidFill>
                          <a:effectLst/>
                          <a:latin typeface="+mn-lt"/>
                          <a:ea typeface="+mn-ea"/>
                          <a:cs typeface="+mn-cs"/>
                        </a:rPr>
                        <a:t>1</a:t>
                      </a:r>
                    </a:p>
                  </a:txBody>
                  <a:tcPr marL="68580" marR="68580" marT="0" marB="0" anchor="ctr"/>
                </a:tc>
                <a:extLst>
                  <a:ext uri="{0D108BD9-81ED-4DB2-BD59-A6C34878D82A}">
                    <a16:rowId xmlns:a16="http://schemas.microsoft.com/office/drawing/2014/main" val="10007"/>
                  </a:ext>
                </a:extLst>
              </a:tr>
            </a:tbl>
          </a:graphicData>
        </a:graphic>
      </p:graphicFrame>
      <p:sp>
        <p:nvSpPr>
          <p:cNvPr id="9" name="TextBox 8">
            <a:extLst>
              <a:ext uri="{FF2B5EF4-FFF2-40B4-BE49-F238E27FC236}">
                <a16:creationId xmlns:a16="http://schemas.microsoft.com/office/drawing/2014/main" id="{0B176228-0CD9-14C3-71D7-6E7B1C085119}"/>
              </a:ext>
            </a:extLst>
          </p:cNvPr>
          <p:cNvSpPr txBox="1"/>
          <p:nvPr/>
        </p:nvSpPr>
        <p:spPr>
          <a:xfrm>
            <a:off x="1981199" y="5029199"/>
            <a:ext cx="6156664" cy="307777"/>
          </a:xfrm>
          <a:prstGeom prst="rect">
            <a:avLst/>
          </a:prstGeom>
          <a:noFill/>
        </p:spPr>
        <p:txBody>
          <a:bodyPr wrap="square">
            <a:spAutoFit/>
          </a:bodyPr>
          <a:lstStyle/>
          <a:p>
            <a:r>
              <a:rPr lang="en-GB" sz="1400" dirty="0">
                <a:latin typeface="Times New Roman" panose="02020603050405020304" pitchFamily="18" charset="0"/>
                <a:cs typeface="Times New Roman" panose="02020603050405020304" pitchFamily="18" charset="0"/>
              </a:rPr>
              <a:t>Source: https://smartpreservation.net/tdr-updates/</a:t>
            </a:r>
          </a:p>
        </p:txBody>
      </p:sp>
    </p:spTree>
    <p:extLst>
      <p:ext uri="{BB962C8B-B14F-4D97-AF65-F5344CB8AC3E}">
        <p14:creationId xmlns:p14="http://schemas.microsoft.com/office/powerpoint/2010/main" val="397614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AB8E5D-7D16-9C6C-F001-898D4671BFAC}"/>
              </a:ext>
            </a:extLst>
          </p:cNvPr>
          <p:cNvSpPr txBox="1"/>
          <p:nvPr/>
        </p:nvSpPr>
        <p:spPr>
          <a:xfrm>
            <a:off x="372319" y="1281199"/>
            <a:ext cx="11447362" cy="4093428"/>
          </a:xfrm>
          <a:prstGeom prst="rect">
            <a:avLst/>
          </a:prstGeom>
          <a:noFill/>
        </p:spPr>
        <p:txBody>
          <a:bodyPr wrap="square">
            <a:spAutoFit/>
          </a:bodyPr>
          <a:lstStyle/>
          <a:p>
            <a:pPr marL="0" lvl="1"/>
            <a:r>
              <a:rPr lang="en-US" sz="2000" b="1" dirty="0">
                <a:latin typeface="Open Sans" panose="020B0606030504020204" pitchFamily="34" charset="0"/>
                <a:ea typeface="Open Sans" panose="020B0606030504020204" pitchFamily="34" charset="0"/>
                <a:cs typeface="Open Sans" panose="020B0606030504020204" pitchFamily="34" charset="0"/>
              </a:rPr>
              <a:t>Concept and Definition:</a:t>
            </a:r>
          </a:p>
          <a:p>
            <a:pPr marL="0" lvl="1"/>
            <a:r>
              <a:rPr lang="en-GB" dirty="0">
                <a:latin typeface="Open Sans" panose="020B0606030504020204" pitchFamily="34" charset="0"/>
                <a:ea typeface="Open Sans" panose="020B0606030504020204" pitchFamily="34" charset="0"/>
                <a:cs typeface="Open Sans" panose="020B0606030504020204" pitchFamily="34" charset="0"/>
              </a:rPr>
              <a:t>First introduced by Coase (1937) in </a:t>
            </a:r>
            <a:r>
              <a:rPr lang="en-GB" i="1" dirty="0">
                <a:latin typeface="Open Sans" panose="020B0606030504020204" pitchFamily="34" charset="0"/>
                <a:ea typeface="Open Sans" panose="020B0606030504020204" pitchFamily="34" charset="0"/>
                <a:cs typeface="Open Sans" panose="020B0606030504020204" pitchFamily="34" charset="0"/>
              </a:rPr>
              <a:t>The Nature of the Firm</a:t>
            </a:r>
            <a:r>
              <a:rPr lang="en-GB" dirty="0">
                <a:latin typeface="Open Sans" panose="020B0606030504020204" pitchFamily="34" charset="0"/>
                <a:ea typeface="Open Sans" panose="020B0606030504020204" pitchFamily="34" charset="0"/>
                <a:cs typeface="Open Sans" panose="020B0606030504020204" pitchFamily="34" charset="0"/>
              </a:rPr>
              <a:t>, transaction costs refer to the expenses associated with exchanges or transactions that are not directly tied to the creation of goods being traded.</a:t>
            </a:r>
          </a:p>
          <a:p>
            <a:pPr marL="0" lvl="1"/>
            <a:endParaRPr lang="en-US" b="0" i="0" dirty="0">
              <a:effectLst/>
              <a:latin typeface="Adobe Clean"/>
            </a:endParaRPr>
          </a:p>
          <a:p>
            <a:r>
              <a:rPr lang="en-US" sz="2000" b="1" i="0" dirty="0">
                <a:effectLst/>
                <a:latin typeface="Open Sans" panose="020B0606030504020204" pitchFamily="34" charset="0"/>
                <a:ea typeface="Open Sans" panose="020B0606030504020204" pitchFamily="34" charset="0"/>
                <a:cs typeface="Open Sans" panose="020B0606030504020204" pitchFamily="34" charset="0"/>
              </a:rPr>
              <a:t>Application in Planning:</a:t>
            </a: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Introduced</a:t>
            </a:r>
            <a:r>
              <a:rPr lang="en-GB" b="0" i="0" dirty="0">
                <a:effectLst/>
                <a:latin typeface="Open Sans" panose="020B0606030504020204" pitchFamily="34" charset="0"/>
                <a:ea typeface="Open Sans" panose="020B0606030504020204" pitchFamily="34" charset="0"/>
                <a:cs typeface="Open Sans" panose="020B0606030504020204" pitchFamily="34" charset="0"/>
              </a:rPr>
              <a:t> to planning by Alexander (1992), transaction cost analysis has been applied to various planning issues, including informal settlements, transport, infrastructure, and property development.</a:t>
            </a:r>
          </a:p>
          <a:p>
            <a:endParaRPr lang="en-US" sz="2000" b="1" i="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b="1" i="0" dirty="0">
                <a:effectLst/>
                <a:latin typeface="Open Sans" panose="020B0606030504020204" pitchFamily="34" charset="0"/>
                <a:ea typeface="Open Sans" panose="020B0606030504020204" pitchFamily="34" charset="0"/>
                <a:cs typeface="Open Sans" panose="020B0606030504020204" pitchFamily="34" charset="0"/>
              </a:rPr>
              <a:t>Relevance to Planning Policy Instruments:</a:t>
            </a:r>
            <a:r>
              <a:rPr lang="en-US" sz="2000" b="0" i="0" dirty="0">
                <a:effectLst/>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GB" b="0" i="0" dirty="0">
                <a:effectLst/>
                <a:latin typeface="Open Sans" panose="020B0606030504020204" pitchFamily="34" charset="0"/>
                <a:ea typeface="Open Sans" panose="020B0606030504020204" pitchFamily="34" charset="0"/>
                <a:cs typeface="Open Sans" panose="020B0606030504020204" pitchFamily="34" charset="0"/>
              </a:rPr>
              <a:t>Transaction costs have been used to assess TDR programs, ballot-box zoning, and land readjustment. Shahab et al. (2018) highlighted their variation over time and uneven distribution among actors, estimating transaction costs in Maryland’s TDR programs at 13%–21% of total TDR costs per transaction. Hou et al. (2020) argued that accounting for transaction costs enhances TDR program efficiency and effectiveness.</a:t>
            </a:r>
            <a:endParaRPr lang="en-US" b="0" i="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asellaDiTesto 2">
            <a:extLst>
              <a:ext uri="{FF2B5EF4-FFF2-40B4-BE49-F238E27FC236}">
                <a16:creationId xmlns:a16="http://schemas.microsoft.com/office/drawing/2014/main" id="{D0882F98-104C-BF8C-E322-09028219BC18}"/>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4" name="Rettangolo 3">
            <a:extLst>
              <a:ext uri="{FF2B5EF4-FFF2-40B4-BE49-F238E27FC236}">
                <a16:creationId xmlns:a16="http://schemas.microsoft.com/office/drawing/2014/main" id="{081D2E37-4841-B1EA-E6FB-87EB676545BC}"/>
              </a:ext>
            </a:extLst>
          </p:cNvPr>
          <p:cNvSpPr/>
          <p:nvPr/>
        </p:nvSpPr>
        <p:spPr>
          <a:xfrm>
            <a:off x="8754894" y="200983"/>
            <a:ext cx="3437107" cy="523220"/>
          </a:xfrm>
          <a:prstGeom prst="rect">
            <a:avLst/>
          </a:prstGeom>
          <a:solidFill>
            <a:schemeClr val="bg1">
              <a:lumMod val="85000"/>
            </a:schemeClr>
          </a:solidFill>
        </p:spPr>
        <p:txBody>
          <a:bodyPr wrap="square" rtlCol="0">
            <a:spAutoFit/>
          </a:bodyPr>
          <a:lstStyle/>
          <a:p>
            <a:pPr algn="r"/>
            <a:r>
              <a:rPr lang="it-IT" sz="28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Transaction</a:t>
            </a:r>
            <a:r>
              <a:rPr lang="it-IT"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Costs</a:t>
            </a:r>
          </a:p>
        </p:txBody>
      </p:sp>
    </p:spTree>
    <p:extLst>
      <p:ext uri="{BB962C8B-B14F-4D97-AF65-F5344CB8AC3E}">
        <p14:creationId xmlns:p14="http://schemas.microsoft.com/office/powerpoint/2010/main" val="256181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739A0CB-C9E3-76FD-291E-33E429D38E43}"/>
              </a:ext>
            </a:extLst>
          </p:cNvPr>
          <p:cNvSpPr txBox="1"/>
          <p:nvPr/>
        </p:nvSpPr>
        <p:spPr>
          <a:xfrm>
            <a:off x="4541114" y="1916359"/>
            <a:ext cx="6023124" cy="3385542"/>
          </a:xfrm>
          <a:prstGeom prst="rect">
            <a:avLst/>
          </a:prstGeom>
          <a:solidFill>
            <a:schemeClr val="bg1"/>
          </a:solidFill>
        </p:spPr>
        <p:txBody>
          <a:bodyPr wrap="square">
            <a:spAutoFit/>
          </a:bodyPr>
          <a:lstStyle/>
          <a:p>
            <a:pPr algn="just">
              <a:spcBef>
                <a:spcPts val="1200"/>
              </a:spcBef>
            </a:pPr>
            <a:r>
              <a:rPr lang="en-GB" sz="2400" dirty="0">
                <a:latin typeface="Open Sans" panose="020B0606030504020204" pitchFamily="34" charset="0"/>
                <a:ea typeface="Open Sans" panose="020B0606030504020204" pitchFamily="34" charset="0"/>
                <a:cs typeface="Open Sans" panose="020B0606030504020204" pitchFamily="34" charset="0"/>
              </a:rPr>
              <a:t>The City Plan (PGT), approved in 2012, incorporates multiple uses of TDR:</a:t>
            </a:r>
            <a:endParaRPr lang="it-IT" sz="2400"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spcBef>
                <a:spcPts val="1200"/>
              </a:spcBef>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To transfer of development rights from parcels designated for new green spaces to built-up areas.</a:t>
            </a:r>
          </a:p>
          <a:p>
            <a:pPr marL="457200" indent="-457200" algn="just">
              <a:spcBef>
                <a:spcPts val="1200"/>
              </a:spcBef>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To enforce building restrictions on specific parcels.</a:t>
            </a:r>
          </a:p>
          <a:p>
            <a:pPr marL="457200" indent="-457200" algn="just">
              <a:spcBef>
                <a:spcPts val="1200"/>
              </a:spcBef>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To provide incentives for energy efficiency improvements and historic building restoration.</a:t>
            </a:r>
          </a:p>
          <a:p>
            <a:pPr marL="457200" indent="-457200" algn="just">
              <a:spcBef>
                <a:spcPts val="1200"/>
              </a:spcBef>
              <a:buAutoNum type="alphaLcParenR"/>
            </a:pPr>
            <a:r>
              <a:rPr lang="en-GB" dirty="0">
                <a:latin typeface="Open Sans" panose="020B0606030504020204" pitchFamily="34" charset="0"/>
                <a:ea typeface="Open Sans" panose="020B0606030504020204" pitchFamily="34" charset="0"/>
                <a:cs typeface="Open Sans" panose="020B0606030504020204" pitchFamily="34" charset="0"/>
              </a:rPr>
              <a:t>To promote densification in areas with high public transport accessibility.</a:t>
            </a:r>
            <a:endParaRPr lang="it-IT"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magine 2">
            <a:extLst>
              <a:ext uri="{FF2B5EF4-FFF2-40B4-BE49-F238E27FC236}">
                <a16:creationId xmlns:a16="http://schemas.microsoft.com/office/drawing/2014/main" id="{780AD7DA-6A39-87F9-267B-45FA5989553F}"/>
              </a:ext>
            </a:extLst>
          </p:cNvPr>
          <p:cNvPicPr>
            <a:picLocks noChangeAspect="1"/>
          </p:cNvPicPr>
          <p:nvPr/>
        </p:nvPicPr>
        <p:blipFill rotWithShape="1">
          <a:blip r:embed="rId2"/>
          <a:srcRect l="49013" t="28502" r="19150" b="25903"/>
          <a:stretch/>
        </p:blipFill>
        <p:spPr>
          <a:xfrm>
            <a:off x="-1" y="-1"/>
            <a:ext cx="4083627" cy="3289853"/>
          </a:xfrm>
          <a:prstGeom prst="rect">
            <a:avLst/>
          </a:prstGeom>
        </p:spPr>
      </p:pic>
      <p:sp>
        <p:nvSpPr>
          <p:cNvPr id="2" name="CasellaDiTesto 1">
            <a:extLst>
              <a:ext uri="{FF2B5EF4-FFF2-40B4-BE49-F238E27FC236}">
                <a16:creationId xmlns:a16="http://schemas.microsoft.com/office/drawing/2014/main" id="{59DC71DD-17C0-7A2A-4863-C909B9384DB9}"/>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11" name="Rettangolo 10">
            <a:extLst>
              <a:ext uri="{FF2B5EF4-FFF2-40B4-BE49-F238E27FC236}">
                <a16:creationId xmlns:a16="http://schemas.microsoft.com/office/drawing/2014/main" id="{8E4D75E2-8DAE-E401-C0BF-99FD96FA1138}"/>
              </a:ext>
            </a:extLst>
          </p:cNvPr>
          <p:cNvSpPr/>
          <p:nvPr/>
        </p:nvSpPr>
        <p:spPr>
          <a:xfrm>
            <a:off x="8108375" y="200983"/>
            <a:ext cx="4083627" cy="523220"/>
          </a:xfrm>
          <a:prstGeom prst="rect">
            <a:avLst/>
          </a:prstGeom>
          <a:solidFill>
            <a:schemeClr val="bg1">
              <a:lumMod val="85000"/>
            </a:schemeClr>
          </a:solidFill>
        </p:spPr>
        <p:txBody>
          <a:bodyPr wrap="square" rtlCol="0">
            <a:spAutoFit/>
          </a:bodyPr>
          <a:lstStyle/>
          <a:p>
            <a:pPr algn="r"/>
            <a:r>
              <a:rPr lang="it-IT"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The Milan TDR Model</a:t>
            </a:r>
          </a:p>
        </p:txBody>
      </p:sp>
      <p:pic>
        <p:nvPicPr>
          <p:cNvPr id="14" name="Immagine 13">
            <a:extLst>
              <a:ext uri="{FF2B5EF4-FFF2-40B4-BE49-F238E27FC236}">
                <a16:creationId xmlns:a16="http://schemas.microsoft.com/office/drawing/2014/main" id="{503ABD69-D4C7-F769-BCD5-53A93B086440}"/>
              </a:ext>
            </a:extLst>
          </p:cNvPr>
          <p:cNvPicPr>
            <a:picLocks noChangeAspect="1"/>
          </p:cNvPicPr>
          <p:nvPr/>
        </p:nvPicPr>
        <p:blipFill>
          <a:blip r:embed="rId3"/>
          <a:srcRect b="27518"/>
          <a:stretch/>
        </p:blipFill>
        <p:spPr>
          <a:xfrm>
            <a:off x="0" y="3455379"/>
            <a:ext cx="4083626" cy="3033290"/>
          </a:xfrm>
          <a:prstGeom prst="rect">
            <a:avLst/>
          </a:prstGeom>
        </p:spPr>
      </p:pic>
    </p:spTree>
    <p:extLst>
      <p:ext uri="{BB962C8B-B14F-4D97-AF65-F5344CB8AC3E}">
        <p14:creationId xmlns:p14="http://schemas.microsoft.com/office/powerpoint/2010/main" val="3585954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2A8966B9-808A-A952-95BF-ABDF845D6EAB}"/>
              </a:ext>
            </a:extLst>
          </p:cNvPr>
          <p:cNvPicPr>
            <a:picLocks noGrp="1" noChangeAspect="1"/>
          </p:cNvPicPr>
          <p:nvPr>
            <p:ph idx="1"/>
          </p:nvPr>
        </p:nvPicPr>
        <p:blipFill>
          <a:blip r:embed="rId2"/>
          <a:stretch>
            <a:fillRect/>
          </a:stretch>
        </p:blipFill>
        <p:spPr>
          <a:xfrm>
            <a:off x="262646" y="49108"/>
            <a:ext cx="7023095" cy="6285671"/>
          </a:xfrm>
          <a:prstGeom prst="rect">
            <a:avLst/>
          </a:prstGeom>
        </p:spPr>
      </p:pic>
      <p:sp>
        <p:nvSpPr>
          <p:cNvPr id="2" name="CasellaDiTesto 1">
            <a:extLst>
              <a:ext uri="{FF2B5EF4-FFF2-40B4-BE49-F238E27FC236}">
                <a16:creationId xmlns:a16="http://schemas.microsoft.com/office/drawing/2014/main" id="{63429CA3-818F-471A-D882-8F7EA6EFC8CA}"/>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5" name="Rettangolo 4">
            <a:extLst>
              <a:ext uri="{FF2B5EF4-FFF2-40B4-BE49-F238E27FC236}">
                <a16:creationId xmlns:a16="http://schemas.microsoft.com/office/drawing/2014/main" id="{13E14BAA-89B5-B165-7AC3-E11D544CA43B}"/>
              </a:ext>
            </a:extLst>
          </p:cNvPr>
          <p:cNvSpPr/>
          <p:nvPr/>
        </p:nvSpPr>
        <p:spPr>
          <a:xfrm>
            <a:off x="10603150" y="200983"/>
            <a:ext cx="1588852" cy="523220"/>
          </a:xfrm>
          <a:prstGeom prst="rect">
            <a:avLst/>
          </a:prstGeom>
          <a:solidFill>
            <a:schemeClr val="bg1">
              <a:lumMod val="85000"/>
            </a:schemeClr>
          </a:solidFill>
        </p:spPr>
        <p:txBody>
          <a:bodyPr wrap="square" rtlCol="0">
            <a:spAutoFit/>
          </a:bodyPr>
          <a:lstStyle/>
          <a:p>
            <a:pPr algn="r"/>
            <a:r>
              <a:rPr lang="it-IT"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Results</a:t>
            </a:r>
          </a:p>
        </p:txBody>
      </p:sp>
    </p:spTree>
    <p:extLst>
      <p:ext uri="{BB962C8B-B14F-4D97-AF65-F5344CB8AC3E}">
        <p14:creationId xmlns:p14="http://schemas.microsoft.com/office/powerpoint/2010/main" val="395739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98361D-36D4-5819-5F6A-7613AB1C1AAD}"/>
              </a:ext>
            </a:extLst>
          </p:cNvPr>
          <p:cNvSpPr txBox="1"/>
          <p:nvPr/>
        </p:nvSpPr>
        <p:spPr>
          <a:xfrm>
            <a:off x="732806" y="1379451"/>
            <a:ext cx="10726388" cy="4247317"/>
          </a:xfrm>
          <a:prstGeom prst="rect">
            <a:avLst/>
          </a:prstGeom>
          <a:noFill/>
        </p:spPr>
        <p:txBody>
          <a:bodyPr wrap="square">
            <a:spAutoFit/>
          </a:bodyPr>
          <a:lstStyle/>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The study identifies five key activities: administration, TDR creation, contracting, retirement, and policy evaluation. The highest costs arise from </a:t>
            </a:r>
            <a:r>
              <a:rPr lang="en-GB" u="sng" dirty="0">
                <a:latin typeface="Open Sans" panose="020B0606030504020204" pitchFamily="34" charset="0"/>
                <a:ea typeface="Open Sans" panose="020B0606030504020204" pitchFamily="34" charset="0"/>
                <a:cs typeface="Open Sans" panose="020B0606030504020204" pitchFamily="34" charset="0"/>
              </a:rPr>
              <a:t>legal documentation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u="sng" dirty="0">
                <a:latin typeface="Open Sans" panose="020B0606030504020204" pitchFamily="34" charset="0"/>
                <a:ea typeface="Open Sans" panose="020B0606030504020204" pitchFamily="34" charset="0"/>
                <a:cs typeface="Open Sans" panose="020B0606030504020204" pitchFamily="34" charset="0"/>
              </a:rPr>
              <a:t>land decontamination</a:t>
            </a:r>
            <a:r>
              <a:rPr lang="en-GB" dirty="0">
                <a:latin typeface="Open Sans" panose="020B0606030504020204" pitchFamily="34" charset="0"/>
                <a:ea typeface="Open Sans" panose="020B0606030504020204" pitchFamily="34" charset="0"/>
                <a:cs typeface="Open Sans" panose="020B0606030504020204" pitchFamily="34" charset="0"/>
              </a:rPr>
              <a:t>, and </a:t>
            </a:r>
            <a:r>
              <a:rPr lang="en-GB" u="sng" dirty="0">
                <a:latin typeface="Open Sans" panose="020B0606030504020204" pitchFamily="34" charset="0"/>
                <a:ea typeface="Open Sans" panose="020B0606030504020204" pitchFamily="34" charset="0"/>
                <a:cs typeface="Open Sans" panose="020B0606030504020204" pitchFamily="34" charset="0"/>
              </a:rPr>
              <a:t>market uncertainties</a:t>
            </a:r>
            <a:r>
              <a:rPr lang="en-GB" dirty="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Milan’s TDRs are often </a:t>
            </a:r>
            <a:r>
              <a:rPr lang="en-GB" b="1" u="sng" dirty="0">
                <a:latin typeface="Open Sans" panose="020B0606030504020204" pitchFamily="34" charset="0"/>
                <a:ea typeface="Open Sans" panose="020B0606030504020204" pitchFamily="34" charset="0"/>
                <a:cs typeface="Open Sans" panose="020B0606030504020204" pitchFamily="34" charset="0"/>
              </a:rPr>
              <a:t>traded multiple times </a:t>
            </a:r>
            <a:r>
              <a:rPr lang="en-GB" dirty="0">
                <a:latin typeface="Open Sans" panose="020B0606030504020204" pitchFamily="34" charset="0"/>
                <a:ea typeface="Open Sans" panose="020B0606030504020204" pitchFamily="34" charset="0"/>
                <a:cs typeface="Open Sans" panose="020B0606030504020204" pitchFamily="34" charset="0"/>
              </a:rPr>
              <a:t>before they are actually used in development projects. This speculative activity, which is less commonly reported in regional TDR schemes, has increased transaction costs by making it harder for developers to find available TDRs and by driving up prices.</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Milan’s TDR program faces </a:t>
            </a:r>
            <a:r>
              <a:rPr lang="en-GB" b="1" u="sng" dirty="0">
                <a:latin typeface="Open Sans" panose="020B0606030504020204" pitchFamily="34" charset="0"/>
                <a:ea typeface="Open Sans" panose="020B0606030504020204" pitchFamily="34" charset="0"/>
                <a:cs typeface="Open Sans" panose="020B0606030504020204" pitchFamily="34" charset="0"/>
              </a:rPr>
              <a:t>opportunistic behaviour </a:t>
            </a:r>
            <a:r>
              <a:rPr lang="en-GB" dirty="0">
                <a:latin typeface="Open Sans" panose="020B0606030504020204" pitchFamily="34" charset="0"/>
                <a:ea typeface="Open Sans" panose="020B0606030504020204" pitchFamily="34" charset="0"/>
                <a:cs typeface="Open Sans" panose="020B0606030504020204" pitchFamily="34" charset="0"/>
              </a:rPr>
              <a:t>and </a:t>
            </a:r>
            <a:r>
              <a:rPr lang="en-GB" b="1" u="sng" dirty="0">
                <a:latin typeface="Open Sans" panose="020B0606030504020204" pitchFamily="34" charset="0"/>
                <a:ea typeface="Open Sans" panose="020B0606030504020204" pitchFamily="34" charset="0"/>
                <a:cs typeface="Open Sans" panose="020B0606030504020204" pitchFamily="34" charset="0"/>
              </a:rPr>
              <a:t>rent-seeking</a:t>
            </a:r>
            <a:r>
              <a:rPr lang="en-GB" dirty="0">
                <a:latin typeface="Open Sans" panose="020B0606030504020204" pitchFamily="34" charset="0"/>
                <a:ea typeface="Open Sans" panose="020B0606030504020204" pitchFamily="34" charset="0"/>
                <a:cs typeface="Open Sans" panose="020B0606030504020204" pitchFamily="34" charset="0"/>
              </a:rPr>
              <a:t>. Buyers </a:t>
            </a:r>
            <a:r>
              <a:rPr lang="en-GB" b="1" u="sng" dirty="0">
                <a:latin typeface="Open Sans" panose="020B0606030504020204" pitchFamily="34" charset="0"/>
                <a:ea typeface="Open Sans" panose="020B0606030504020204" pitchFamily="34" charset="0"/>
                <a:cs typeface="Open Sans" panose="020B0606030504020204" pitchFamily="34" charset="0"/>
              </a:rPr>
              <a:t>hold</a:t>
            </a:r>
            <a:r>
              <a:rPr lang="en-GB" dirty="0">
                <a:latin typeface="Open Sans" panose="020B0606030504020204" pitchFamily="34" charset="0"/>
                <a:ea typeface="Open Sans" panose="020B0606030504020204" pitchFamily="34" charset="0"/>
                <a:cs typeface="Open Sans" panose="020B0606030504020204" pitchFamily="34" charset="0"/>
              </a:rPr>
              <a:t> TDRs for </a:t>
            </a:r>
            <a:r>
              <a:rPr lang="en-GB" b="1" u="sng" dirty="0">
                <a:latin typeface="Open Sans" panose="020B0606030504020204" pitchFamily="34" charset="0"/>
                <a:ea typeface="Open Sans" panose="020B0606030504020204" pitchFamily="34" charset="0"/>
                <a:cs typeface="Open Sans" panose="020B0606030504020204" pitchFamily="34" charset="0"/>
              </a:rPr>
              <a:t>speculative profit</a:t>
            </a:r>
            <a:r>
              <a:rPr lang="en-GB" dirty="0">
                <a:latin typeface="Open Sans" panose="020B0606030504020204" pitchFamily="34" charset="0"/>
                <a:ea typeface="Open Sans" panose="020B0606030504020204" pitchFamily="34" charset="0"/>
                <a:cs typeface="Open Sans" panose="020B0606030504020204" pitchFamily="34" charset="0"/>
              </a:rPr>
              <a:t>, causing artificial scarcity, inflated prices, and higher development costs.</a:t>
            </a: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Milan's TDR program does not impose strict </a:t>
            </a:r>
            <a:r>
              <a:rPr lang="en-GB" b="1" u="sng" dirty="0">
                <a:latin typeface="Open Sans" panose="020B0606030504020204" pitchFamily="34" charset="0"/>
                <a:ea typeface="Open Sans" panose="020B0606030504020204" pitchFamily="34" charset="0"/>
                <a:cs typeface="Open Sans" panose="020B0606030504020204" pitchFamily="34" charset="0"/>
              </a:rPr>
              <a:t>time limits </a:t>
            </a:r>
            <a:r>
              <a:rPr lang="en-GB" dirty="0">
                <a:latin typeface="Open Sans" panose="020B0606030504020204" pitchFamily="34" charset="0"/>
                <a:ea typeface="Open Sans" panose="020B0606030504020204" pitchFamily="34" charset="0"/>
                <a:cs typeface="Open Sans" panose="020B0606030504020204" pitchFamily="34" charset="0"/>
              </a:rPr>
              <a:t>on the use of TDRs, allowing them to be held </a:t>
            </a:r>
            <a:r>
              <a:rPr lang="en-GB" b="1" u="sng" dirty="0">
                <a:latin typeface="Open Sans" panose="020B0606030504020204" pitchFamily="34" charset="0"/>
                <a:ea typeface="Open Sans" panose="020B0606030504020204" pitchFamily="34" charset="0"/>
                <a:cs typeface="Open Sans" panose="020B0606030504020204" pitchFamily="34" charset="0"/>
              </a:rPr>
              <a:t>indefinitely</a:t>
            </a:r>
            <a:r>
              <a:rPr lang="en-GB" dirty="0">
                <a:latin typeface="Open Sans" panose="020B0606030504020204" pitchFamily="34" charset="0"/>
                <a:ea typeface="Open Sans" panose="020B0606030504020204" pitchFamily="34" charset="0"/>
                <a:cs typeface="Open Sans" panose="020B0606030504020204" pitchFamily="34" charset="0"/>
              </a:rPr>
              <a:t>. This lack of a sunset clause has contributed to speculative accumulation and increased long-term costs for developers.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asellaDiTesto 1">
            <a:extLst>
              <a:ext uri="{FF2B5EF4-FFF2-40B4-BE49-F238E27FC236}">
                <a16:creationId xmlns:a16="http://schemas.microsoft.com/office/drawing/2014/main" id="{35D39400-8B8A-8523-054C-83E039DDFA0A}"/>
              </a:ext>
            </a:extLst>
          </p:cNvPr>
          <p:cNvSpPr txBox="1"/>
          <p:nvPr/>
        </p:nvSpPr>
        <p:spPr>
          <a:xfrm>
            <a:off x="0" y="6488668"/>
            <a:ext cx="12192000" cy="369332"/>
          </a:xfrm>
          <a:prstGeom prst="rect">
            <a:avLst/>
          </a:prstGeom>
          <a:solidFill>
            <a:srgbClr val="C00000"/>
          </a:solidFill>
        </p:spPr>
        <p:txBody>
          <a:bodyPr wrap="square">
            <a:spAutoFit/>
          </a:bodyPr>
          <a:lstStyle/>
          <a:p>
            <a:pPr algn="ctr"/>
            <a:r>
              <a:rPr lang="en-US" dirty="0">
                <a:solidFill>
                  <a:schemeClr val="bg1"/>
                </a:solidFill>
                <a:latin typeface="Rubik" panose="00000500000000000000" pitchFamily="2" charset="-79"/>
                <a:cs typeface="Rubik" panose="00000500000000000000" pitchFamily="2" charset="-79"/>
              </a:rPr>
              <a:t>INTERNATIONAL ACADEMIC ASSOCIATION ON PLANNING, LAW, AND PROPERTY RIGHTS</a:t>
            </a:r>
            <a:endParaRPr lang="it-IT" dirty="0">
              <a:solidFill>
                <a:schemeClr val="bg1"/>
              </a:solidFill>
              <a:latin typeface="Rubik" panose="00000500000000000000" pitchFamily="2" charset="-79"/>
              <a:cs typeface="Rubik" panose="00000500000000000000" pitchFamily="2" charset="-79"/>
            </a:endParaRPr>
          </a:p>
        </p:txBody>
      </p:sp>
      <p:sp>
        <p:nvSpPr>
          <p:cNvPr id="3" name="Rettangolo 2">
            <a:extLst>
              <a:ext uri="{FF2B5EF4-FFF2-40B4-BE49-F238E27FC236}">
                <a16:creationId xmlns:a16="http://schemas.microsoft.com/office/drawing/2014/main" id="{D22D218E-DA1F-660F-0317-973995844B0E}"/>
              </a:ext>
            </a:extLst>
          </p:cNvPr>
          <p:cNvSpPr/>
          <p:nvPr/>
        </p:nvSpPr>
        <p:spPr>
          <a:xfrm>
            <a:off x="9824936" y="200983"/>
            <a:ext cx="2367065" cy="523220"/>
          </a:xfrm>
          <a:prstGeom prst="rect">
            <a:avLst/>
          </a:prstGeom>
          <a:solidFill>
            <a:schemeClr val="bg1">
              <a:lumMod val="85000"/>
            </a:schemeClr>
          </a:solidFill>
        </p:spPr>
        <p:txBody>
          <a:bodyPr wrap="square" rtlCol="0">
            <a:spAutoFit/>
          </a:bodyPr>
          <a:lstStyle/>
          <a:p>
            <a:pPr algn="r"/>
            <a:r>
              <a:rPr lang="it-IT" sz="28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Conclusions</a:t>
            </a:r>
            <a:endParaRPr lang="it-IT" sz="28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174014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861</Words>
  <Application>Microsoft Office PowerPoint</Application>
  <PresentationFormat>Widescreen</PresentationFormat>
  <Paragraphs>97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Adobe Clean</vt:lpstr>
      <vt:lpstr>Arial</vt:lpstr>
      <vt:lpstr>Calibri</vt:lpstr>
      <vt:lpstr>Calibri Light</vt:lpstr>
      <vt:lpstr>Open Sans</vt:lpstr>
      <vt:lpstr>Rubik</vt:lpstr>
      <vt:lpstr>Times New Roman</vt:lpstr>
      <vt:lpstr>Tema di Office</vt:lpstr>
      <vt:lpstr>TRANSACTION COSTS OF IMPLEMENTING THE TRANSFER OF DEVELOPMENT RIGHTS PROGRAM IN MILAN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Emanuele Garda</dc:creator>
  <cp:lastModifiedBy>Sina Shahab</cp:lastModifiedBy>
  <cp:revision>38</cp:revision>
  <dcterms:created xsi:type="dcterms:W3CDTF">2022-06-18T09:14:27Z</dcterms:created>
  <dcterms:modified xsi:type="dcterms:W3CDTF">2025-03-05T15:23:01Z</dcterms:modified>
</cp:coreProperties>
</file>