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sldIdLst>
    <p:sldId id="256" r:id="rId5"/>
    <p:sldId id="257" r:id="rId6"/>
    <p:sldId id="276" r:id="rId7"/>
    <p:sldId id="281" r:id="rId8"/>
    <p:sldId id="278" r:id="rId9"/>
    <p:sldId id="279" r:id="rId10"/>
    <p:sldId id="280" r:id="rId11"/>
    <p:sldId id="271"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F98E578-EA86-1FA0-F208-444160A899B4}" v="45" dt="2025-06-03T01:53:08.381"/>
    <p1510:client id="{1DAD0396-121C-0F21-31DB-45C6427A10DE}" v="193" dt="2025-06-02T22:14:40.263"/>
    <p1510:client id="{4205C751-C5DC-D92C-004A-59E8D72852A9}" v="104" dt="2025-06-02T23:24:17.961"/>
    <p1510:client id="{6E0C3199-1CD2-496A-BCF1-8E96FB62D2B6}" v="15" dt="2025-06-02T09:05:28.783"/>
    <p1510:client id="{FCC90FE9-0CA4-4FA8-A031-4FE9FA90739D}" v="1" dt="2025-06-02T09:21:43.77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864" y="84"/>
      </p:cViewPr>
      <p:guideLst/>
    </p:cSldViewPr>
  </p:slideViewPr>
  <p:notesTextViewPr>
    <p:cViewPr>
      <p:scale>
        <a:sx n="1" d="1"/>
        <a:sy n="1" d="1"/>
      </p:scale>
      <p:origin x="0" y="-36"/>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ndsay Roberts" userId="aefd36b8-1711-438e-a444-2e0f9e5d9f53" providerId="ADAL" clId="{6E0C3199-1CD2-496A-BCF1-8E96FB62D2B6}"/>
    <pc:docChg chg="undo custSel addSld delSld modSld">
      <pc:chgData name="Lindsay Roberts" userId="aefd36b8-1711-438e-a444-2e0f9e5d9f53" providerId="ADAL" clId="{6E0C3199-1CD2-496A-BCF1-8E96FB62D2B6}" dt="2025-06-02T10:48:54.645" v="37"/>
      <pc:docMkLst>
        <pc:docMk/>
      </pc:docMkLst>
      <pc:sldChg chg="del">
        <pc:chgData name="Lindsay Roberts" userId="aefd36b8-1711-438e-a444-2e0f9e5d9f53" providerId="ADAL" clId="{6E0C3199-1CD2-496A-BCF1-8E96FB62D2B6}" dt="2025-05-30T09:07:33.785" v="15" actId="2696"/>
        <pc:sldMkLst>
          <pc:docMk/>
          <pc:sldMk cId="2678569486" sldId="274"/>
        </pc:sldMkLst>
      </pc:sldChg>
      <pc:sldChg chg="del">
        <pc:chgData name="Lindsay Roberts" userId="aefd36b8-1711-438e-a444-2e0f9e5d9f53" providerId="ADAL" clId="{6E0C3199-1CD2-496A-BCF1-8E96FB62D2B6}" dt="2025-05-30T09:07:40.434" v="17" actId="2696"/>
        <pc:sldMkLst>
          <pc:docMk/>
          <pc:sldMk cId="1846555308" sldId="275"/>
        </pc:sldMkLst>
      </pc:sldChg>
      <pc:sldChg chg="del">
        <pc:chgData name="Lindsay Roberts" userId="aefd36b8-1711-438e-a444-2e0f9e5d9f53" providerId="ADAL" clId="{6E0C3199-1CD2-496A-BCF1-8E96FB62D2B6}" dt="2025-05-30T09:07:37.593" v="16" actId="2696"/>
        <pc:sldMkLst>
          <pc:docMk/>
          <pc:sldMk cId="615606474" sldId="277"/>
        </pc:sldMkLst>
      </pc:sldChg>
      <pc:sldChg chg="addSp delSp modSp new mod setBg modNotesTx">
        <pc:chgData name="Lindsay Roberts" userId="aefd36b8-1711-438e-a444-2e0f9e5d9f53" providerId="ADAL" clId="{6E0C3199-1CD2-496A-BCF1-8E96FB62D2B6}" dt="2025-06-02T10:48:35.824" v="35"/>
        <pc:sldMkLst>
          <pc:docMk/>
          <pc:sldMk cId="1788963353" sldId="278"/>
        </pc:sldMkLst>
        <pc:spChg chg="add">
          <ac:chgData name="Lindsay Roberts" userId="aefd36b8-1711-438e-a444-2e0f9e5d9f53" providerId="ADAL" clId="{6E0C3199-1CD2-496A-BCF1-8E96FB62D2B6}" dt="2025-05-30T09:07:53.418" v="18" actId="26606"/>
          <ac:spMkLst>
            <pc:docMk/>
            <pc:sldMk cId="1788963353" sldId="278"/>
            <ac:spMk id="19" creationId="{B9FF99BD-075F-4761-A995-6FC574BD25EA}"/>
          </ac:spMkLst>
        </pc:spChg>
        <pc:spChg chg="add">
          <ac:chgData name="Lindsay Roberts" userId="aefd36b8-1711-438e-a444-2e0f9e5d9f53" providerId="ADAL" clId="{6E0C3199-1CD2-496A-BCF1-8E96FB62D2B6}" dt="2025-05-30T09:07:53.418" v="18" actId="26606"/>
          <ac:spMkLst>
            <pc:docMk/>
            <pc:sldMk cId="1788963353" sldId="278"/>
            <ac:spMk id="24" creationId="{A7B21A54-9BA3-4EA9-B460-5A829ADD9051}"/>
          </ac:spMkLst>
        </pc:spChg>
        <pc:spChg chg="add">
          <ac:chgData name="Lindsay Roberts" userId="aefd36b8-1711-438e-a444-2e0f9e5d9f53" providerId="ADAL" clId="{6E0C3199-1CD2-496A-BCF1-8E96FB62D2B6}" dt="2025-05-30T09:07:53.418" v="18" actId="26606"/>
          <ac:spMkLst>
            <pc:docMk/>
            <pc:sldMk cId="1788963353" sldId="278"/>
            <ac:spMk id="26" creationId="{6FA8F714-B9D8-488A-8CCA-E9948FF913A9}"/>
          </ac:spMkLst>
        </pc:spChg>
        <pc:picChg chg="add mod ord">
          <ac:chgData name="Lindsay Roberts" userId="aefd36b8-1711-438e-a444-2e0f9e5d9f53" providerId="ADAL" clId="{6E0C3199-1CD2-496A-BCF1-8E96FB62D2B6}" dt="2025-05-30T09:06:32.853" v="9" actId="14100"/>
          <ac:picMkLst>
            <pc:docMk/>
            <pc:sldMk cId="1788963353" sldId="278"/>
            <ac:picMk id="5" creationId="{5CD70589-3ACD-DE3E-887B-E0A32D8DEC0B}"/>
          </ac:picMkLst>
        </pc:picChg>
      </pc:sldChg>
      <pc:sldChg chg="addSp delSp modSp new mod modNotesTx">
        <pc:chgData name="Lindsay Roberts" userId="aefd36b8-1711-438e-a444-2e0f9e5d9f53" providerId="ADAL" clId="{6E0C3199-1CD2-496A-BCF1-8E96FB62D2B6}" dt="2025-06-02T10:48:46.277" v="36"/>
        <pc:sldMkLst>
          <pc:docMk/>
          <pc:sldMk cId="16535397" sldId="279"/>
        </pc:sldMkLst>
        <pc:picChg chg="add mod ord">
          <ac:chgData name="Lindsay Roberts" userId="aefd36b8-1711-438e-a444-2e0f9e5d9f53" providerId="ADAL" clId="{6E0C3199-1CD2-496A-BCF1-8E96FB62D2B6}" dt="2025-05-30T09:07:18.467" v="14" actId="1076"/>
          <ac:picMkLst>
            <pc:docMk/>
            <pc:sldMk cId="16535397" sldId="279"/>
            <ac:picMk id="5" creationId="{ED096E15-8465-BF2D-0106-5AE78CB25806}"/>
          </ac:picMkLst>
        </pc:picChg>
      </pc:sldChg>
      <pc:sldChg chg="addSp delSp modSp new mod setBg modNotesTx">
        <pc:chgData name="Lindsay Roberts" userId="aefd36b8-1711-438e-a444-2e0f9e5d9f53" providerId="ADAL" clId="{6E0C3199-1CD2-496A-BCF1-8E96FB62D2B6}" dt="2025-06-02T10:48:54.645" v="37"/>
        <pc:sldMkLst>
          <pc:docMk/>
          <pc:sldMk cId="926232818" sldId="280"/>
        </pc:sldMkLst>
        <pc:spChg chg="mod">
          <ac:chgData name="Lindsay Roberts" userId="aefd36b8-1711-438e-a444-2e0f9e5d9f53" providerId="ADAL" clId="{6E0C3199-1CD2-496A-BCF1-8E96FB62D2B6}" dt="2025-06-02T09:05:20.897" v="32" actId="26606"/>
          <ac:spMkLst>
            <pc:docMk/>
            <pc:sldMk cId="926232818" sldId="280"/>
            <ac:spMk id="2" creationId="{6F3F7324-9DC1-C520-0EB6-F92705D86930}"/>
          </ac:spMkLst>
        </pc:spChg>
        <pc:spChg chg="del mod">
          <ac:chgData name="Lindsay Roberts" userId="aefd36b8-1711-438e-a444-2e0f9e5d9f53" providerId="ADAL" clId="{6E0C3199-1CD2-496A-BCF1-8E96FB62D2B6}" dt="2025-06-02T09:04:09.582" v="23"/>
          <ac:spMkLst>
            <pc:docMk/>
            <pc:sldMk cId="926232818" sldId="280"/>
            <ac:spMk id="3" creationId="{2804AB0C-9891-9EF8-70AC-C1BE4A1DFF9F}"/>
          </ac:spMkLst>
        </pc:spChg>
        <pc:spChg chg="add del">
          <ac:chgData name="Lindsay Roberts" userId="aefd36b8-1711-438e-a444-2e0f9e5d9f53" providerId="ADAL" clId="{6E0C3199-1CD2-496A-BCF1-8E96FB62D2B6}" dt="2025-06-02T09:05:20.897" v="32" actId="26606"/>
          <ac:spMkLst>
            <pc:docMk/>
            <pc:sldMk cId="926232818" sldId="280"/>
            <ac:spMk id="1030" creationId="{022BDE4A-8A20-4A69-9C5A-581C82036A4D}"/>
          </ac:spMkLst>
        </pc:spChg>
        <pc:spChg chg="add del">
          <ac:chgData name="Lindsay Roberts" userId="aefd36b8-1711-438e-a444-2e0f9e5d9f53" providerId="ADAL" clId="{6E0C3199-1CD2-496A-BCF1-8E96FB62D2B6}" dt="2025-06-02T09:05:15.295" v="30" actId="26606"/>
          <ac:spMkLst>
            <pc:docMk/>
            <pc:sldMk cId="926232818" sldId="280"/>
            <ac:spMk id="1033" creationId="{022BDE4A-8A20-4A69-9C5A-581C82036A4D}"/>
          </ac:spMkLst>
        </pc:spChg>
        <pc:picChg chg="add mod">
          <ac:chgData name="Lindsay Roberts" userId="aefd36b8-1711-438e-a444-2e0f9e5d9f53" providerId="ADAL" clId="{6E0C3199-1CD2-496A-BCF1-8E96FB62D2B6}" dt="2025-06-02T09:05:28.782" v="34" actId="14100"/>
          <ac:picMkLst>
            <pc:docMk/>
            <pc:sldMk cId="926232818" sldId="280"/>
            <ac:picMk id="1026" creationId="{0F8499F7-043A-2F9E-1289-700DFC990B7B}"/>
          </ac:picMkLst>
        </pc:picChg>
        <pc:picChg chg="add mod">
          <ac:chgData name="Lindsay Roberts" userId="aefd36b8-1711-438e-a444-2e0f9e5d9f53" providerId="ADAL" clId="{6E0C3199-1CD2-496A-BCF1-8E96FB62D2B6}" dt="2025-06-02T09:05:24.846" v="33" actId="14100"/>
          <ac:picMkLst>
            <pc:docMk/>
            <pc:sldMk cId="926232818" sldId="280"/>
            <ac:picMk id="1028" creationId="{CC3EA59B-7F67-904A-50BC-B590ACD4523A}"/>
          </ac:picMkLst>
        </pc:picChg>
      </pc:sldChg>
    </pc:docChg>
  </pc:docChgLst>
  <pc:docChgLst>
    <pc:chgData name="Ramona Naicker" userId="S::ramona.naicker_deakin.edu.au#ext#@cf.onmicrosoft.com::9254335b-b784-4f36-a2c3-a1be3b9e187e" providerId="AD" clId="Web-{1DAD0396-121C-0F21-31DB-45C6427A10DE}"/>
    <pc:docChg chg="addSld modSld">
      <pc:chgData name="Ramona Naicker" userId="S::ramona.naicker_deakin.edu.au#ext#@cf.onmicrosoft.com::9254335b-b784-4f36-a2c3-a1be3b9e187e" providerId="AD" clId="Web-{1DAD0396-121C-0F21-31DB-45C6427A10DE}" dt="2025-06-02T22:15:57.922" v="226"/>
      <pc:docMkLst>
        <pc:docMk/>
      </pc:docMkLst>
      <pc:sldChg chg="modSp modNotes">
        <pc:chgData name="Ramona Naicker" userId="S::ramona.naicker_deakin.edu.au#ext#@cf.onmicrosoft.com::9254335b-b784-4f36-a2c3-a1be3b9e187e" providerId="AD" clId="Web-{1DAD0396-121C-0F21-31DB-45C6427A10DE}" dt="2025-06-02T09:32:37.509" v="206"/>
        <pc:sldMkLst>
          <pc:docMk/>
          <pc:sldMk cId="3674017542" sldId="271"/>
        </pc:sldMkLst>
        <pc:spChg chg="mod">
          <ac:chgData name="Ramona Naicker" userId="S::ramona.naicker_deakin.edu.au#ext#@cf.onmicrosoft.com::9254335b-b784-4f36-a2c3-a1be3b9e187e" providerId="AD" clId="Web-{1DAD0396-121C-0F21-31DB-45C6427A10DE}" dt="2025-06-02T09:32:20.539" v="188" actId="20577"/>
          <ac:spMkLst>
            <pc:docMk/>
            <pc:sldMk cId="3674017542" sldId="271"/>
            <ac:spMk id="24" creationId="{9DF70FFF-AAD9-9D0B-3ED6-7D5DB9E702D2}"/>
          </ac:spMkLst>
        </pc:spChg>
      </pc:sldChg>
      <pc:sldChg chg="addSp delSp modSp new mod setBg modNotes">
        <pc:chgData name="Ramona Naicker" userId="S::ramona.naicker_deakin.edu.au#ext#@cf.onmicrosoft.com::9254335b-b784-4f36-a2c3-a1be3b9e187e" providerId="AD" clId="Web-{1DAD0396-121C-0F21-31DB-45C6427A10DE}" dt="2025-06-02T22:15:57.922" v="226"/>
        <pc:sldMkLst>
          <pc:docMk/>
          <pc:sldMk cId="145161100" sldId="281"/>
        </pc:sldMkLst>
        <pc:spChg chg="del mod">
          <ac:chgData name="Ramona Naicker" userId="S::ramona.naicker_deakin.edu.au#ext#@cf.onmicrosoft.com::9254335b-b784-4f36-a2c3-a1be3b9e187e" providerId="AD" clId="Web-{1DAD0396-121C-0F21-31DB-45C6427A10DE}" dt="2025-06-02T22:13:45.199" v="207"/>
          <ac:spMkLst>
            <pc:docMk/>
            <pc:sldMk cId="145161100" sldId="281"/>
            <ac:spMk id="2" creationId="{B27DF0F9-EDE9-3B5B-9BA2-073BA5B49D90}"/>
          </ac:spMkLst>
        </pc:spChg>
        <pc:spChg chg="del mod">
          <ac:chgData name="Ramona Naicker" userId="S::ramona.naicker_deakin.edu.au#ext#@cf.onmicrosoft.com::9254335b-b784-4f36-a2c3-a1be3b9e187e" providerId="AD" clId="Web-{1DAD0396-121C-0F21-31DB-45C6427A10DE}" dt="2025-06-02T22:13:47.839" v="208"/>
          <ac:spMkLst>
            <pc:docMk/>
            <pc:sldMk cId="145161100" sldId="281"/>
            <ac:spMk id="3" creationId="{FBD53B9B-A0B0-3346-2944-B7E295CCA700}"/>
          </ac:spMkLst>
        </pc:spChg>
        <pc:spChg chg="add del mod">
          <ac:chgData name="Ramona Naicker" userId="S::ramona.naicker_deakin.edu.au#ext#@cf.onmicrosoft.com::9254335b-b784-4f36-a2c3-a1be3b9e187e" providerId="AD" clId="Web-{1DAD0396-121C-0F21-31DB-45C6427A10DE}" dt="2025-06-02T22:13:50.980" v="209"/>
          <ac:spMkLst>
            <pc:docMk/>
            <pc:sldMk cId="145161100" sldId="281"/>
            <ac:spMk id="5" creationId="{C300906B-5200-C6CB-49A4-0F4FFFD25351}"/>
          </ac:spMkLst>
        </pc:spChg>
        <pc:spChg chg="add del mod">
          <ac:chgData name="Ramona Naicker" userId="S::ramona.naicker_deakin.edu.au#ext#@cf.onmicrosoft.com::9254335b-b784-4f36-a2c3-a1be3b9e187e" providerId="AD" clId="Web-{1DAD0396-121C-0F21-31DB-45C6427A10DE}" dt="2025-06-02T22:13:54.465" v="210"/>
          <ac:spMkLst>
            <pc:docMk/>
            <pc:sldMk cId="145161100" sldId="281"/>
            <ac:spMk id="7" creationId="{79E13323-60A3-10B1-35E4-558F732F81E4}"/>
          </ac:spMkLst>
        </pc:spChg>
        <pc:spChg chg="add del">
          <ac:chgData name="Ramona Naicker" userId="S::ramona.naicker_deakin.edu.au#ext#@cf.onmicrosoft.com::9254335b-b784-4f36-a2c3-a1be3b9e187e" providerId="AD" clId="Web-{1DAD0396-121C-0F21-31DB-45C6427A10DE}" dt="2025-06-02T22:14:32.122" v="213"/>
          <ac:spMkLst>
            <pc:docMk/>
            <pc:sldMk cId="145161100" sldId="281"/>
            <ac:spMk id="13" creationId="{8950AD4C-6AF3-49F8-94E1-DBCAFB39478B}"/>
          </ac:spMkLst>
        </pc:spChg>
        <pc:spChg chg="add del">
          <ac:chgData name="Ramona Naicker" userId="S::ramona.naicker_deakin.edu.au#ext#@cf.onmicrosoft.com::9254335b-b784-4f36-a2c3-a1be3b9e187e" providerId="AD" clId="Web-{1DAD0396-121C-0F21-31DB-45C6427A10DE}" dt="2025-06-02T22:14:32.122" v="213"/>
          <ac:spMkLst>
            <pc:docMk/>
            <pc:sldMk cId="145161100" sldId="281"/>
            <ac:spMk id="15" creationId="{0ACBD85E-A404-45CB-B532-1039E479D4C6}"/>
          </ac:spMkLst>
        </pc:spChg>
        <pc:spChg chg="add del">
          <ac:chgData name="Ramona Naicker" userId="S::ramona.naicker_deakin.edu.au#ext#@cf.onmicrosoft.com::9254335b-b784-4f36-a2c3-a1be3b9e187e" providerId="AD" clId="Web-{1DAD0396-121C-0F21-31DB-45C6427A10DE}" dt="2025-06-02T22:14:32.122" v="213"/>
          <ac:spMkLst>
            <pc:docMk/>
            <pc:sldMk cId="145161100" sldId="281"/>
            <ac:spMk id="17" creationId="{DB1626B1-BAC7-4893-A5AC-620597685187}"/>
          </ac:spMkLst>
        </pc:spChg>
        <pc:spChg chg="add del">
          <ac:chgData name="Ramona Naicker" userId="S::ramona.naicker_deakin.edu.au#ext#@cf.onmicrosoft.com::9254335b-b784-4f36-a2c3-a1be3b9e187e" providerId="AD" clId="Web-{1DAD0396-121C-0F21-31DB-45C6427A10DE}" dt="2025-06-02T22:14:32.122" v="213"/>
          <ac:spMkLst>
            <pc:docMk/>
            <pc:sldMk cId="145161100" sldId="281"/>
            <ac:spMk id="19" creationId="{D64E9910-51FE-45BF-973D-9D2401FD3C63}"/>
          </ac:spMkLst>
        </pc:spChg>
        <pc:picChg chg="add mod">
          <ac:chgData name="Ramona Naicker" userId="S::ramona.naicker_deakin.edu.au#ext#@cf.onmicrosoft.com::9254335b-b784-4f36-a2c3-a1be3b9e187e" providerId="AD" clId="Web-{1DAD0396-121C-0F21-31DB-45C6427A10DE}" dt="2025-06-02T22:14:40.263" v="216"/>
          <ac:picMkLst>
            <pc:docMk/>
            <pc:sldMk cId="145161100" sldId="281"/>
            <ac:picMk id="8" creationId="{80CAFDE5-C8A0-702A-86B3-642AACB119A2}"/>
          </ac:picMkLst>
        </pc:picChg>
      </pc:sldChg>
    </pc:docChg>
  </pc:docChgLst>
  <pc:docChgLst>
    <pc:chgData name="Ramona Naicker" userId="S::ramona.naicker_deakin.edu.au#ext#@cf.onmicrosoft.com::9254335b-b784-4f36-a2c3-a1be3b9e187e" providerId="AD" clId="Web-{4205C751-C5DC-D92C-004A-59E8D72852A9}"/>
    <pc:docChg chg="modSld">
      <pc:chgData name="Ramona Naicker" userId="S::ramona.naicker_deakin.edu.au#ext#@cf.onmicrosoft.com::9254335b-b784-4f36-a2c3-a1be3b9e187e" providerId="AD" clId="Web-{4205C751-C5DC-D92C-004A-59E8D72852A9}" dt="2025-06-02T23:24:17.961" v="198"/>
      <pc:docMkLst>
        <pc:docMk/>
      </pc:docMkLst>
      <pc:sldChg chg="addSp delSp modSp mod modClrScheme delDesignElem chgLayout">
        <pc:chgData name="Ramona Naicker" userId="S::ramona.naicker_deakin.edu.au#ext#@cf.onmicrosoft.com::9254335b-b784-4f36-a2c3-a1be3b9e187e" providerId="AD" clId="Web-{4205C751-C5DC-D92C-004A-59E8D72852A9}" dt="2025-06-02T23:24:17.961" v="198"/>
        <pc:sldMkLst>
          <pc:docMk/>
          <pc:sldMk cId="1788963353" sldId="278"/>
        </pc:sldMkLst>
        <pc:spChg chg="del">
          <ac:chgData name="Ramona Naicker" userId="S::ramona.naicker_deakin.edu.au#ext#@cf.onmicrosoft.com::9254335b-b784-4f36-a2c3-a1be3b9e187e" providerId="AD" clId="Web-{4205C751-C5DC-D92C-004A-59E8D72852A9}" dt="2025-06-02T22:43:14.934" v="177"/>
          <ac:spMkLst>
            <pc:docMk/>
            <pc:sldMk cId="1788963353" sldId="278"/>
            <ac:spMk id="19" creationId="{B9FF99BD-075F-4761-A995-6FC574BD25EA}"/>
          </ac:spMkLst>
        </pc:spChg>
        <pc:spChg chg="del">
          <ac:chgData name="Ramona Naicker" userId="S::ramona.naicker_deakin.edu.au#ext#@cf.onmicrosoft.com::9254335b-b784-4f36-a2c3-a1be3b9e187e" providerId="AD" clId="Web-{4205C751-C5DC-D92C-004A-59E8D72852A9}" dt="2025-06-02T22:43:14.934" v="177"/>
          <ac:spMkLst>
            <pc:docMk/>
            <pc:sldMk cId="1788963353" sldId="278"/>
            <ac:spMk id="24" creationId="{A7B21A54-9BA3-4EA9-B460-5A829ADD9051}"/>
          </ac:spMkLst>
        </pc:spChg>
        <pc:spChg chg="del">
          <ac:chgData name="Ramona Naicker" userId="S::ramona.naicker_deakin.edu.au#ext#@cf.onmicrosoft.com::9254335b-b784-4f36-a2c3-a1be3b9e187e" providerId="AD" clId="Web-{4205C751-C5DC-D92C-004A-59E8D72852A9}" dt="2025-06-02T22:43:14.934" v="177"/>
          <ac:spMkLst>
            <pc:docMk/>
            <pc:sldMk cId="1788963353" sldId="278"/>
            <ac:spMk id="26" creationId="{6FA8F714-B9D8-488A-8CCA-E9948FF913A9}"/>
          </ac:spMkLst>
        </pc:spChg>
        <pc:picChg chg="add mod">
          <ac:chgData name="Ramona Naicker" userId="S::ramona.naicker_deakin.edu.au#ext#@cf.onmicrosoft.com::9254335b-b784-4f36-a2c3-a1be3b9e187e" providerId="AD" clId="Web-{4205C751-C5DC-D92C-004A-59E8D72852A9}" dt="2025-06-02T23:24:17.961" v="198"/>
          <ac:picMkLst>
            <pc:docMk/>
            <pc:sldMk cId="1788963353" sldId="278"/>
            <ac:picMk id="2" creationId="{8ED45485-7E30-6DBC-C1E0-42333B8E8BCE}"/>
          </ac:picMkLst>
        </pc:picChg>
        <pc:picChg chg="del mod ord">
          <ac:chgData name="Ramona Naicker" userId="S::ramona.naicker_deakin.edu.au#ext#@cf.onmicrosoft.com::9254335b-b784-4f36-a2c3-a1be3b9e187e" providerId="AD" clId="Web-{4205C751-C5DC-D92C-004A-59E8D72852A9}" dt="2025-06-02T23:24:09.945" v="196"/>
          <ac:picMkLst>
            <pc:docMk/>
            <pc:sldMk cId="1788963353" sldId="278"/>
            <ac:picMk id="5" creationId="{5CD70589-3ACD-DE3E-887B-E0A32D8DEC0B}"/>
          </ac:picMkLst>
        </pc:picChg>
      </pc:sldChg>
      <pc:sldChg chg="addSp delSp modSp modNotes">
        <pc:chgData name="Ramona Naicker" userId="S::ramona.naicker_deakin.edu.au#ext#@cf.onmicrosoft.com::9254335b-b784-4f36-a2c3-a1be3b9e187e" providerId="AD" clId="Web-{4205C751-C5DC-D92C-004A-59E8D72852A9}" dt="2025-06-02T23:21:07.706" v="195"/>
        <pc:sldMkLst>
          <pc:docMk/>
          <pc:sldMk cId="145161100" sldId="281"/>
        </pc:sldMkLst>
        <pc:spChg chg="add mod">
          <ac:chgData name="Ramona Naicker" userId="S::ramona.naicker_deakin.edu.au#ext#@cf.onmicrosoft.com::9254335b-b784-4f36-a2c3-a1be3b9e187e" providerId="AD" clId="Web-{4205C751-C5DC-D92C-004A-59E8D72852A9}" dt="2025-06-02T22:40:24.706" v="130" actId="1076"/>
          <ac:spMkLst>
            <pc:docMk/>
            <pc:sldMk cId="145161100" sldId="281"/>
            <ac:spMk id="6" creationId="{131BF2FA-09B3-E52E-BBBE-2A16064CDBFC}"/>
          </ac:spMkLst>
        </pc:spChg>
        <pc:picChg chg="add del mod">
          <ac:chgData name="Ramona Naicker" userId="S::ramona.naicker_deakin.edu.au#ext#@cf.onmicrosoft.com::9254335b-b784-4f36-a2c3-a1be3b9e187e" providerId="AD" clId="Web-{4205C751-C5DC-D92C-004A-59E8D72852A9}" dt="2025-06-02T22:19:46.174" v="22"/>
          <ac:picMkLst>
            <pc:docMk/>
            <pc:sldMk cId="145161100" sldId="281"/>
            <ac:picMk id="2" creationId="{7EE55303-F4AE-0BFA-14B6-124993DA1950}"/>
          </ac:picMkLst>
        </pc:picChg>
        <pc:picChg chg="add mod">
          <ac:chgData name="Ramona Naicker" userId="S::ramona.naicker_deakin.edu.au#ext#@cf.onmicrosoft.com::9254335b-b784-4f36-a2c3-a1be3b9e187e" providerId="AD" clId="Web-{4205C751-C5DC-D92C-004A-59E8D72852A9}" dt="2025-06-02T22:45:18.829" v="182" actId="1076"/>
          <ac:picMkLst>
            <pc:docMk/>
            <pc:sldMk cId="145161100" sldId="281"/>
            <ac:picMk id="3" creationId="{8B44E8F2-8558-07A1-1244-D37919E58B0E}"/>
          </ac:picMkLst>
        </pc:picChg>
        <pc:picChg chg="add mod ord">
          <ac:chgData name="Ramona Naicker" userId="S::ramona.naicker_deakin.edu.au#ext#@cf.onmicrosoft.com::9254335b-b784-4f36-a2c3-a1be3b9e187e" providerId="AD" clId="Web-{4205C751-C5DC-D92C-004A-59E8D72852A9}" dt="2025-06-02T22:42:53.387" v="176" actId="1076"/>
          <ac:picMkLst>
            <pc:docMk/>
            <pc:sldMk cId="145161100" sldId="281"/>
            <ac:picMk id="4" creationId="{51B706C6-D2C5-EF07-C1CE-FBFD496BF855}"/>
          </ac:picMkLst>
        </pc:picChg>
        <pc:picChg chg="add del mod">
          <ac:chgData name="Ramona Naicker" userId="S::ramona.naicker_deakin.edu.au#ext#@cf.onmicrosoft.com::9254335b-b784-4f36-a2c3-a1be3b9e187e" providerId="AD" clId="Web-{4205C751-C5DC-D92C-004A-59E8D72852A9}" dt="2025-06-02T22:35:51.165" v="95"/>
          <ac:picMkLst>
            <pc:docMk/>
            <pc:sldMk cId="145161100" sldId="281"/>
            <ac:picMk id="5" creationId="{AC3BB9D2-8A16-BDA1-30D5-8686DA66D0B4}"/>
          </ac:picMkLst>
        </pc:picChg>
        <pc:picChg chg="mod">
          <ac:chgData name="Ramona Naicker" userId="S::ramona.naicker_deakin.edu.au#ext#@cf.onmicrosoft.com::9254335b-b784-4f36-a2c3-a1be3b9e187e" providerId="AD" clId="Web-{4205C751-C5DC-D92C-004A-59E8D72852A9}" dt="2025-06-02T22:34:55.585" v="88" actId="1076"/>
          <ac:picMkLst>
            <pc:docMk/>
            <pc:sldMk cId="145161100" sldId="281"/>
            <ac:picMk id="8" creationId="{80CAFDE5-C8A0-702A-86B3-642AACB119A2}"/>
          </ac:picMkLst>
        </pc:picChg>
      </pc:sldChg>
    </pc:docChg>
  </pc:docChgLst>
  <pc:docChgLst>
    <pc:chgData name="Sarju Patel" userId="ba27f779-9ece-4eb5-ad41-49cec338f79b" providerId="ADAL" clId="{FF12C0D5-62A4-7740-B610-23266AA5AC9A}"/>
    <pc:docChg chg="undo custSel modSld">
      <pc:chgData name="Sarju Patel" userId="ba27f779-9ece-4eb5-ad41-49cec338f79b" providerId="ADAL" clId="{FF12C0D5-62A4-7740-B610-23266AA5AC9A}" dt="2025-06-02T11:22:56.659" v="1" actId="1076"/>
      <pc:docMkLst>
        <pc:docMk/>
      </pc:docMkLst>
      <pc:sldChg chg="modSp">
        <pc:chgData name="Sarju Patel" userId="ba27f779-9ece-4eb5-ad41-49cec338f79b" providerId="ADAL" clId="{FF12C0D5-62A4-7740-B610-23266AA5AC9A}" dt="2025-06-02T11:22:56.659" v="1" actId="1076"/>
        <pc:sldMkLst>
          <pc:docMk/>
          <pc:sldMk cId="3263623127" sldId="276"/>
        </pc:sldMkLst>
        <pc:graphicFrameChg chg="mod">
          <ac:chgData name="Sarju Patel" userId="ba27f779-9ece-4eb5-ad41-49cec338f79b" providerId="ADAL" clId="{FF12C0D5-62A4-7740-B610-23266AA5AC9A}" dt="2025-06-02T11:22:56.659" v="1" actId="1076"/>
          <ac:graphicFrameMkLst>
            <pc:docMk/>
            <pc:sldMk cId="3263623127" sldId="276"/>
            <ac:graphicFrameMk id="37" creationId="{C50F7C1A-D15A-886B-F103-0C962275D8B1}"/>
          </ac:graphicFrameMkLst>
        </pc:graphicFrameChg>
      </pc:sldChg>
    </pc:docChg>
  </pc:docChgLst>
  <pc:docChgLst>
    <pc:chgData name="Ramona Naicker" userId="S::ramona.naicker_deakin.edu.au#ext#@cf.onmicrosoft.com::9254335b-b784-4f36-a2c3-a1be3b9e187e" providerId="AD" clId="Web-{0F98E578-EA86-1FA0-F208-444160A899B4}"/>
    <pc:docChg chg="modSld">
      <pc:chgData name="Ramona Naicker" userId="S::ramona.naicker_deakin.edu.au#ext#@cf.onmicrosoft.com::9254335b-b784-4f36-a2c3-a1be3b9e187e" providerId="AD" clId="Web-{0F98E578-EA86-1FA0-F208-444160A899B4}" dt="2025-06-03T01:53:08.381" v="472"/>
      <pc:docMkLst>
        <pc:docMk/>
      </pc:docMkLst>
      <pc:sldChg chg="addSp delSp modSp modNotes">
        <pc:chgData name="Ramona Naicker" userId="S::ramona.naicker_deakin.edu.au#ext#@cf.onmicrosoft.com::9254335b-b784-4f36-a2c3-a1be3b9e187e" providerId="AD" clId="Web-{0F98E578-EA86-1FA0-F208-444160A899B4}" dt="2025-06-03T00:23:10.942" v="401"/>
        <pc:sldMkLst>
          <pc:docMk/>
          <pc:sldMk cId="1788963353" sldId="278"/>
        </pc:sldMkLst>
        <pc:picChg chg="del">
          <ac:chgData name="Ramona Naicker" userId="S::ramona.naicker_deakin.edu.au#ext#@cf.onmicrosoft.com::9254335b-b784-4f36-a2c3-a1be3b9e187e" providerId="AD" clId="Web-{0F98E578-EA86-1FA0-F208-444160A899B4}" dt="2025-06-02T23:37:50.022" v="116"/>
          <ac:picMkLst>
            <pc:docMk/>
            <pc:sldMk cId="1788963353" sldId="278"/>
            <ac:picMk id="2" creationId="{8ED45485-7E30-6DBC-C1E0-42333B8E8BCE}"/>
          </ac:picMkLst>
        </pc:picChg>
        <pc:picChg chg="add mod">
          <ac:chgData name="Ramona Naicker" userId="S::ramona.naicker_deakin.edu.au#ext#@cf.onmicrosoft.com::9254335b-b784-4f36-a2c3-a1be3b9e187e" providerId="AD" clId="Web-{0F98E578-EA86-1FA0-F208-444160A899B4}" dt="2025-06-02T23:38:03.289" v="120" actId="14100"/>
          <ac:picMkLst>
            <pc:docMk/>
            <pc:sldMk cId="1788963353" sldId="278"/>
            <ac:picMk id="3" creationId="{151D236D-E731-CB3B-EDBC-FDFA70820A21}"/>
          </ac:picMkLst>
        </pc:picChg>
      </pc:sldChg>
      <pc:sldChg chg="addSp delSp modSp modNotes">
        <pc:chgData name="Ramona Naicker" userId="S::ramona.naicker_deakin.edu.au#ext#@cf.onmicrosoft.com::9254335b-b784-4f36-a2c3-a1be3b9e187e" providerId="AD" clId="Web-{0F98E578-EA86-1FA0-F208-444160A899B4}" dt="2025-06-03T00:23:54.367" v="445"/>
        <pc:sldMkLst>
          <pc:docMk/>
          <pc:sldMk cId="16535397" sldId="279"/>
        </pc:sldMkLst>
        <pc:spChg chg="del">
          <ac:chgData name="Ramona Naicker" userId="S::ramona.naicker_deakin.edu.au#ext#@cf.onmicrosoft.com::9254335b-b784-4f36-a2c3-a1be3b9e187e" providerId="AD" clId="Web-{0F98E578-EA86-1FA0-F208-444160A899B4}" dt="2025-06-02T23:41:43.912" v="123"/>
          <ac:spMkLst>
            <pc:docMk/>
            <pc:sldMk cId="16535397" sldId="279"/>
            <ac:spMk id="2" creationId="{DB6F2086-A7CD-6062-9F31-7E63EC25D3D3}"/>
          </ac:spMkLst>
        </pc:spChg>
        <pc:spChg chg="add del mod">
          <ac:chgData name="Ramona Naicker" userId="S::ramona.naicker_deakin.edu.au#ext#@cf.onmicrosoft.com::9254335b-b784-4f36-a2c3-a1be3b9e187e" providerId="AD" clId="Web-{0F98E578-EA86-1FA0-F208-444160A899B4}" dt="2025-06-02T23:41:38.302" v="122"/>
          <ac:spMkLst>
            <pc:docMk/>
            <pc:sldMk cId="16535397" sldId="279"/>
            <ac:spMk id="4" creationId="{6338B747-ECB2-4429-6B55-264A9F9C2EE4}"/>
          </ac:spMkLst>
        </pc:spChg>
        <pc:picChg chg="del">
          <ac:chgData name="Ramona Naicker" userId="S::ramona.naicker_deakin.edu.au#ext#@cf.onmicrosoft.com::9254335b-b784-4f36-a2c3-a1be3b9e187e" providerId="AD" clId="Web-{0F98E578-EA86-1FA0-F208-444160A899B4}" dt="2025-06-02T23:41:36.380" v="121"/>
          <ac:picMkLst>
            <pc:docMk/>
            <pc:sldMk cId="16535397" sldId="279"/>
            <ac:picMk id="5" creationId="{ED096E15-8465-BF2D-0106-5AE78CB25806}"/>
          </ac:picMkLst>
        </pc:picChg>
        <pc:picChg chg="add mod ord">
          <ac:chgData name="Ramona Naicker" userId="S::ramona.naicker_deakin.edu.au#ext#@cf.onmicrosoft.com::9254335b-b784-4f36-a2c3-a1be3b9e187e" providerId="AD" clId="Web-{0F98E578-EA86-1FA0-F208-444160A899B4}" dt="2025-06-02T23:42:00.257" v="128" actId="1076"/>
          <ac:picMkLst>
            <pc:docMk/>
            <pc:sldMk cId="16535397" sldId="279"/>
            <ac:picMk id="6" creationId="{475E6D45-6520-2649-EBFA-C4693716B12C}"/>
          </ac:picMkLst>
        </pc:picChg>
      </pc:sldChg>
      <pc:sldChg chg="addSp delSp modSp">
        <pc:chgData name="Ramona Naicker" userId="S::ramona.naicker_deakin.edu.au#ext#@cf.onmicrosoft.com::9254335b-b784-4f36-a2c3-a1be3b9e187e" providerId="AD" clId="Web-{0F98E578-EA86-1FA0-F208-444160A899B4}" dt="2025-06-03T01:53:08.381" v="472"/>
        <pc:sldMkLst>
          <pc:docMk/>
          <pc:sldMk cId="926232818" sldId="280"/>
        </pc:sldMkLst>
        <pc:spChg chg="del">
          <ac:chgData name="Ramona Naicker" userId="S::ramona.naicker_deakin.edu.au#ext#@cf.onmicrosoft.com::9254335b-b784-4f36-a2c3-a1be3b9e187e" providerId="AD" clId="Web-{0F98E578-EA86-1FA0-F208-444160A899B4}" dt="2025-06-03T01:51:05.449" v="446"/>
          <ac:spMkLst>
            <pc:docMk/>
            <pc:sldMk cId="926232818" sldId="280"/>
            <ac:spMk id="2" creationId="{6F3F7324-9DC1-C520-0EB6-F92705D86930}"/>
          </ac:spMkLst>
        </pc:spChg>
        <pc:picChg chg="mod">
          <ac:chgData name="Ramona Naicker" userId="S::ramona.naicker_deakin.edu.au#ext#@cf.onmicrosoft.com::9254335b-b784-4f36-a2c3-a1be3b9e187e" providerId="AD" clId="Web-{0F98E578-EA86-1FA0-F208-444160A899B4}" dt="2025-06-03T01:52:05.550" v="457" actId="1076"/>
          <ac:picMkLst>
            <pc:docMk/>
            <pc:sldMk cId="926232818" sldId="280"/>
            <ac:picMk id="1026" creationId="{0F8499F7-043A-2F9E-1289-700DFC990B7B}"/>
          </ac:picMkLst>
        </pc:picChg>
        <pc:picChg chg="mod">
          <ac:chgData name="Ramona Naicker" userId="S::ramona.naicker_deakin.edu.au#ext#@cf.onmicrosoft.com::9254335b-b784-4f36-a2c3-a1be3b9e187e" providerId="AD" clId="Web-{0F98E578-EA86-1FA0-F208-444160A899B4}" dt="2025-06-03T01:52:08.347" v="458" actId="1076"/>
          <ac:picMkLst>
            <pc:docMk/>
            <pc:sldMk cId="926232818" sldId="280"/>
            <ac:picMk id="1028" creationId="{CC3EA59B-7F67-904A-50BC-B590ACD4523A}"/>
          </ac:picMkLst>
        </pc:picChg>
        <pc:inkChg chg="add del">
          <ac:chgData name="Ramona Naicker" userId="S::ramona.naicker_deakin.edu.au#ext#@cf.onmicrosoft.com::9254335b-b784-4f36-a2c3-a1be3b9e187e" providerId="AD" clId="Web-{0F98E578-EA86-1FA0-F208-444160A899B4}" dt="2025-06-03T01:52:42.942" v="464"/>
          <ac:inkMkLst>
            <pc:docMk/>
            <pc:sldMk cId="926232818" sldId="280"/>
            <ac:inkMk id="3" creationId="{DF863329-23AE-EBF0-FFA6-52C51AB182BE}"/>
          </ac:inkMkLst>
        </pc:inkChg>
        <pc:inkChg chg="add del">
          <ac:chgData name="Ramona Naicker" userId="S::ramona.naicker_deakin.edu.au#ext#@cf.onmicrosoft.com::9254335b-b784-4f36-a2c3-a1be3b9e187e" providerId="AD" clId="Web-{0F98E578-EA86-1FA0-F208-444160A899B4}" dt="2025-06-03T01:52:42.646" v="463"/>
          <ac:inkMkLst>
            <pc:docMk/>
            <pc:sldMk cId="926232818" sldId="280"/>
            <ac:inkMk id="4" creationId="{0D7368C7-B850-CB7E-A036-DBFE7DAA93AA}"/>
          </ac:inkMkLst>
        </pc:inkChg>
        <pc:inkChg chg="add del">
          <ac:chgData name="Ramona Naicker" userId="S::ramona.naicker_deakin.edu.au#ext#@cf.onmicrosoft.com::9254335b-b784-4f36-a2c3-a1be3b9e187e" providerId="AD" clId="Web-{0F98E578-EA86-1FA0-F208-444160A899B4}" dt="2025-06-03T01:52:42.646" v="462"/>
          <ac:inkMkLst>
            <pc:docMk/>
            <pc:sldMk cId="926232818" sldId="280"/>
            <ac:inkMk id="5" creationId="{4E19FC98-36E8-74AB-EBB5-1CD812C56AD8}"/>
          </ac:inkMkLst>
        </pc:inkChg>
        <pc:inkChg chg="add del">
          <ac:chgData name="Ramona Naicker" userId="S::ramona.naicker_deakin.edu.au#ext#@cf.onmicrosoft.com::9254335b-b784-4f36-a2c3-a1be3b9e187e" providerId="AD" clId="Web-{0F98E578-EA86-1FA0-F208-444160A899B4}" dt="2025-06-03T01:53:08.381" v="472"/>
          <ac:inkMkLst>
            <pc:docMk/>
            <pc:sldMk cId="926232818" sldId="280"/>
            <ac:inkMk id="6" creationId="{FF810315-495E-F2A1-DE75-6924D603A5B3}"/>
          </ac:inkMkLst>
        </pc:inkChg>
        <pc:inkChg chg="add del">
          <ac:chgData name="Ramona Naicker" userId="S::ramona.naicker_deakin.edu.au#ext#@cf.onmicrosoft.com::9254335b-b784-4f36-a2c3-a1be3b9e187e" providerId="AD" clId="Web-{0F98E578-EA86-1FA0-F208-444160A899B4}" dt="2025-06-03T01:53:08.037" v="471"/>
          <ac:inkMkLst>
            <pc:docMk/>
            <pc:sldMk cId="926232818" sldId="280"/>
            <ac:inkMk id="7" creationId="{22AB5824-64AA-A8AC-4896-9D03031742A6}"/>
          </ac:inkMkLst>
        </pc:inkChg>
        <pc:inkChg chg="add del">
          <ac:chgData name="Ramona Naicker" userId="S::ramona.naicker_deakin.edu.au#ext#@cf.onmicrosoft.com::9254335b-b784-4f36-a2c3-a1be3b9e187e" providerId="AD" clId="Web-{0F98E578-EA86-1FA0-F208-444160A899B4}" dt="2025-06-03T01:53:07.381" v="470"/>
          <ac:inkMkLst>
            <pc:docMk/>
            <pc:sldMk cId="926232818" sldId="280"/>
            <ac:inkMk id="8" creationId="{7B54D69A-4FAB-B732-28AB-CA12BEC8971D}"/>
          </ac:inkMkLst>
        </pc:inkChg>
        <pc:inkChg chg="add del">
          <ac:chgData name="Ramona Naicker" userId="S::ramona.naicker_deakin.edu.au#ext#@cf.onmicrosoft.com::9254335b-b784-4f36-a2c3-a1be3b9e187e" providerId="AD" clId="Web-{0F98E578-EA86-1FA0-F208-444160A899B4}" dt="2025-06-03T01:53:07.381" v="469"/>
          <ac:inkMkLst>
            <pc:docMk/>
            <pc:sldMk cId="926232818" sldId="280"/>
            <ac:inkMk id="9" creationId="{B4F62C4E-29C5-D4E1-B14D-411C6D380AAC}"/>
          </ac:inkMkLst>
        </pc:inkChg>
      </pc:sldChg>
    </pc:docChg>
  </pc:docChgLst>
  <pc:docChgLst>
    <pc:chgData name="Sarju Patel" userId="ba27f779-9ece-4eb5-ad41-49cec338f79b" providerId="ADAL" clId="{FCC90FE9-0CA4-4FA8-A031-4FE9FA90739D}"/>
    <pc:docChg chg="delSld">
      <pc:chgData name="Sarju Patel" userId="ba27f779-9ece-4eb5-ad41-49cec338f79b" providerId="ADAL" clId="{FCC90FE9-0CA4-4FA8-A031-4FE9FA90739D}" dt="2025-06-02T09:21:43.777" v="0" actId="47"/>
      <pc:docMkLst>
        <pc:docMk/>
      </pc:docMkLst>
      <pc:sldChg chg="del">
        <pc:chgData name="Sarju Patel" userId="ba27f779-9ece-4eb5-ad41-49cec338f79b" providerId="ADAL" clId="{FCC90FE9-0CA4-4FA8-A031-4FE9FA90739D}" dt="2025-06-02T09:21:43.777" v="0" actId="47"/>
        <pc:sldMkLst>
          <pc:docMk/>
          <pc:sldMk cId="2667384602" sldId="258"/>
        </pc:sldMkLst>
      </pc:sldChg>
      <pc:sldChg chg="del">
        <pc:chgData name="Sarju Patel" userId="ba27f779-9ece-4eb5-ad41-49cec338f79b" providerId="ADAL" clId="{FCC90FE9-0CA4-4FA8-A031-4FE9FA90739D}" dt="2025-06-02T09:21:43.777" v="0" actId="47"/>
        <pc:sldMkLst>
          <pc:docMk/>
          <pc:sldMk cId="2038373858" sldId="260"/>
        </pc:sldMkLst>
      </pc:sldChg>
      <pc:sldChg chg="del">
        <pc:chgData name="Sarju Patel" userId="ba27f779-9ece-4eb5-ad41-49cec338f79b" providerId="ADAL" clId="{FCC90FE9-0CA4-4FA8-A031-4FE9FA90739D}" dt="2025-06-02T09:21:43.777" v="0" actId="47"/>
        <pc:sldMkLst>
          <pc:docMk/>
          <pc:sldMk cId="2987429961" sldId="261"/>
        </pc:sldMkLst>
      </pc:sldChg>
      <pc:sldChg chg="del">
        <pc:chgData name="Sarju Patel" userId="ba27f779-9ece-4eb5-ad41-49cec338f79b" providerId="ADAL" clId="{FCC90FE9-0CA4-4FA8-A031-4FE9FA90739D}" dt="2025-06-02T09:21:43.777" v="0" actId="47"/>
        <pc:sldMkLst>
          <pc:docMk/>
          <pc:sldMk cId="165666503" sldId="262"/>
        </pc:sldMkLst>
      </pc:sldChg>
      <pc:sldChg chg="del">
        <pc:chgData name="Sarju Patel" userId="ba27f779-9ece-4eb5-ad41-49cec338f79b" providerId="ADAL" clId="{FCC90FE9-0CA4-4FA8-A031-4FE9FA90739D}" dt="2025-06-02T09:21:43.777" v="0" actId="47"/>
        <pc:sldMkLst>
          <pc:docMk/>
          <pc:sldMk cId="3055447269" sldId="264"/>
        </pc:sldMkLst>
      </pc:sldChg>
      <pc:sldChg chg="del">
        <pc:chgData name="Sarju Patel" userId="ba27f779-9ece-4eb5-ad41-49cec338f79b" providerId="ADAL" clId="{FCC90FE9-0CA4-4FA8-A031-4FE9FA90739D}" dt="2025-06-02T09:21:43.777" v="0" actId="47"/>
        <pc:sldMkLst>
          <pc:docMk/>
          <pc:sldMk cId="2430168589" sldId="266"/>
        </pc:sldMkLst>
      </pc:sldChg>
      <pc:sldChg chg="del">
        <pc:chgData name="Sarju Patel" userId="ba27f779-9ece-4eb5-ad41-49cec338f79b" providerId="ADAL" clId="{FCC90FE9-0CA4-4FA8-A031-4FE9FA90739D}" dt="2025-06-02T09:21:43.777" v="0" actId="47"/>
        <pc:sldMkLst>
          <pc:docMk/>
          <pc:sldMk cId="2221293131" sldId="269"/>
        </pc:sldMkLst>
      </pc:sldChg>
      <pc:sldChg chg="del">
        <pc:chgData name="Sarju Patel" userId="ba27f779-9ece-4eb5-ad41-49cec338f79b" providerId="ADAL" clId="{FCC90FE9-0CA4-4FA8-A031-4FE9FA90739D}" dt="2025-06-02T09:21:43.777" v="0" actId="47"/>
        <pc:sldMkLst>
          <pc:docMk/>
          <pc:sldMk cId="3941317786" sldId="270"/>
        </pc:sldMkLst>
      </pc:sldChg>
      <pc:sldChg chg="del">
        <pc:chgData name="Sarju Patel" userId="ba27f779-9ece-4eb5-ad41-49cec338f79b" providerId="ADAL" clId="{FCC90FE9-0CA4-4FA8-A031-4FE9FA90739D}" dt="2025-06-02T09:21:43.777" v="0" actId="47"/>
        <pc:sldMkLst>
          <pc:docMk/>
          <pc:sldMk cId="3027706098" sldId="272"/>
        </pc:sldMkLst>
      </pc:sldChg>
      <pc:sldChg chg="del">
        <pc:chgData name="Sarju Patel" userId="ba27f779-9ece-4eb5-ad41-49cec338f79b" providerId="ADAL" clId="{FCC90FE9-0CA4-4FA8-A031-4FE9FA90739D}" dt="2025-06-02T09:21:43.777" v="0" actId="47"/>
        <pc:sldMkLst>
          <pc:docMk/>
          <pc:sldMk cId="3855504249" sldId="273"/>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E11E3A8-0D19-43B2-91BC-083C7A9315DB}"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9A0B6F5C-44E5-4070-82B4-4105A4FADB39}">
      <dgm:prSet/>
      <dgm:spPr/>
      <dgm:t>
        <a:bodyPr/>
        <a:lstStyle/>
        <a:p>
          <a:r>
            <a:rPr lang="en-GB"/>
            <a:t>Race is a social construct</a:t>
          </a:r>
          <a:endParaRPr lang="en-US"/>
        </a:p>
      </dgm:t>
    </dgm:pt>
    <dgm:pt modelId="{BE41C825-FA3B-4B98-8357-1B9367B3A6A4}" type="parTrans" cxnId="{8FCA652A-311C-48A1-9D2C-95C7C0AF104B}">
      <dgm:prSet/>
      <dgm:spPr/>
      <dgm:t>
        <a:bodyPr/>
        <a:lstStyle/>
        <a:p>
          <a:endParaRPr lang="en-US"/>
        </a:p>
      </dgm:t>
    </dgm:pt>
    <dgm:pt modelId="{075F889A-63D8-46DA-8E02-0FED9BD0A89F}" type="sibTrans" cxnId="{8FCA652A-311C-48A1-9D2C-95C7C0AF104B}">
      <dgm:prSet/>
      <dgm:spPr/>
      <dgm:t>
        <a:bodyPr/>
        <a:lstStyle/>
        <a:p>
          <a:endParaRPr lang="en-US"/>
        </a:p>
      </dgm:t>
    </dgm:pt>
    <dgm:pt modelId="{29903DE8-9AC5-4D67-9EB0-FF555E24107A}">
      <dgm:prSet/>
      <dgm:spPr/>
      <dgm:t>
        <a:bodyPr/>
        <a:lstStyle/>
        <a:p>
          <a:r>
            <a:rPr lang="en-GB"/>
            <a:t>Under-representation in research</a:t>
          </a:r>
          <a:endParaRPr lang="en-US"/>
        </a:p>
      </dgm:t>
    </dgm:pt>
    <dgm:pt modelId="{72059902-2712-4DA1-B381-DFCF45724B2A}" type="parTrans" cxnId="{AFDF0884-E5BC-4A5D-844F-B3CD9D45B06B}">
      <dgm:prSet/>
      <dgm:spPr/>
      <dgm:t>
        <a:bodyPr/>
        <a:lstStyle/>
        <a:p>
          <a:endParaRPr lang="en-US"/>
        </a:p>
      </dgm:t>
    </dgm:pt>
    <dgm:pt modelId="{12D6835F-B79B-4671-971F-5C9D2792A975}" type="sibTrans" cxnId="{AFDF0884-E5BC-4A5D-844F-B3CD9D45B06B}">
      <dgm:prSet/>
      <dgm:spPr/>
      <dgm:t>
        <a:bodyPr/>
        <a:lstStyle/>
        <a:p>
          <a:endParaRPr lang="en-US"/>
        </a:p>
      </dgm:t>
    </dgm:pt>
    <dgm:pt modelId="{FF83016F-C731-41F7-B6F7-7F27DB060421}">
      <dgm:prSet/>
      <dgm:spPr/>
      <dgm:t>
        <a:bodyPr/>
        <a:lstStyle/>
        <a:p>
          <a:r>
            <a:rPr lang="en-GB"/>
            <a:t>Social construct of ‘race’ can cause health disparities</a:t>
          </a:r>
          <a:endParaRPr lang="en-US"/>
        </a:p>
      </dgm:t>
    </dgm:pt>
    <dgm:pt modelId="{2A1F80FD-371C-42F1-8C01-D19AF8A6D074}" type="parTrans" cxnId="{8DF34840-308A-470E-BA0D-2A1BA29BDA53}">
      <dgm:prSet/>
      <dgm:spPr/>
      <dgm:t>
        <a:bodyPr/>
        <a:lstStyle/>
        <a:p>
          <a:endParaRPr lang="en-US"/>
        </a:p>
      </dgm:t>
    </dgm:pt>
    <dgm:pt modelId="{78361068-B391-469B-A717-488767BC5741}" type="sibTrans" cxnId="{8DF34840-308A-470E-BA0D-2A1BA29BDA53}">
      <dgm:prSet/>
      <dgm:spPr/>
      <dgm:t>
        <a:bodyPr/>
        <a:lstStyle/>
        <a:p>
          <a:endParaRPr lang="en-US"/>
        </a:p>
      </dgm:t>
    </dgm:pt>
    <dgm:pt modelId="{6B5FC206-931F-468E-B1D7-9C96A95775B1}">
      <dgm:prSet/>
      <dgm:spPr/>
      <dgm:t>
        <a:bodyPr/>
        <a:lstStyle/>
        <a:p>
          <a:r>
            <a:rPr lang="en-GB"/>
            <a:t>Race is often used as a proxy for biology</a:t>
          </a:r>
          <a:endParaRPr lang="en-US"/>
        </a:p>
      </dgm:t>
    </dgm:pt>
    <dgm:pt modelId="{5968EE59-FCB9-4A80-852C-A0C7218031DC}" type="parTrans" cxnId="{C87DA3D3-8256-4082-AD6A-FF21125ED8B3}">
      <dgm:prSet/>
      <dgm:spPr/>
      <dgm:t>
        <a:bodyPr/>
        <a:lstStyle/>
        <a:p>
          <a:endParaRPr lang="en-US"/>
        </a:p>
      </dgm:t>
    </dgm:pt>
    <dgm:pt modelId="{85A8760D-7317-4F0B-BFB0-50BA7F089870}" type="sibTrans" cxnId="{C87DA3D3-8256-4082-AD6A-FF21125ED8B3}">
      <dgm:prSet/>
      <dgm:spPr/>
      <dgm:t>
        <a:bodyPr/>
        <a:lstStyle/>
        <a:p>
          <a:endParaRPr lang="en-US"/>
        </a:p>
      </dgm:t>
    </dgm:pt>
    <dgm:pt modelId="{D5CF1087-770C-4269-A8F3-7581B54F3278}">
      <dgm:prSet/>
      <dgm:spPr/>
      <dgm:t>
        <a:bodyPr/>
        <a:lstStyle/>
        <a:p>
          <a:r>
            <a:rPr lang="en-GB"/>
            <a:t>Genetic Ancestry </a:t>
          </a:r>
          <a:endParaRPr lang="en-US"/>
        </a:p>
      </dgm:t>
    </dgm:pt>
    <dgm:pt modelId="{DA279967-D3D4-44DA-9E8F-369AC554A0CD}" type="parTrans" cxnId="{63453809-0306-40F3-A77E-4606EB505E01}">
      <dgm:prSet/>
      <dgm:spPr/>
      <dgm:t>
        <a:bodyPr/>
        <a:lstStyle/>
        <a:p>
          <a:endParaRPr lang="en-US"/>
        </a:p>
      </dgm:t>
    </dgm:pt>
    <dgm:pt modelId="{F0194370-DC49-40F9-B0D0-09AF5B786950}" type="sibTrans" cxnId="{63453809-0306-40F3-A77E-4606EB505E01}">
      <dgm:prSet/>
      <dgm:spPr/>
      <dgm:t>
        <a:bodyPr/>
        <a:lstStyle/>
        <a:p>
          <a:endParaRPr lang="en-US"/>
        </a:p>
      </dgm:t>
    </dgm:pt>
    <dgm:pt modelId="{61E12043-29D0-4A64-8295-202C6C106843}" type="pres">
      <dgm:prSet presAssocID="{AE11E3A8-0D19-43B2-91BC-083C7A9315DB}" presName="vert0" presStyleCnt="0">
        <dgm:presLayoutVars>
          <dgm:dir/>
          <dgm:animOne val="branch"/>
          <dgm:animLvl val="lvl"/>
        </dgm:presLayoutVars>
      </dgm:prSet>
      <dgm:spPr/>
    </dgm:pt>
    <dgm:pt modelId="{5AD17725-6486-4AA7-A8A2-6605732285F8}" type="pres">
      <dgm:prSet presAssocID="{9A0B6F5C-44E5-4070-82B4-4105A4FADB39}" presName="thickLine" presStyleLbl="alignNode1" presStyleIdx="0" presStyleCnt="5"/>
      <dgm:spPr/>
    </dgm:pt>
    <dgm:pt modelId="{85DB83A2-61BD-43C4-8F51-EA482FE5C9D9}" type="pres">
      <dgm:prSet presAssocID="{9A0B6F5C-44E5-4070-82B4-4105A4FADB39}" presName="horz1" presStyleCnt="0"/>
      <dgm:spPr/>
    </dgm:pt>
    <dgm:pt modelId="{4C68FE5D-4BDD-4C54-9D5E-29016E0A5C28}" type="pres">
      <dgm:prSet presAssocID="{9A0B6F5C-44E5-4070-82B4-4105A4FADB39}" presName="tx1" presStyleLbl="revTx" presStyleIdx="0" presStyleCnt="5"/>
      <dgm:spPr/>
    </dgm:pt>
    <dgm:pt modelId="{CFEC5826-C60C-47E8-8BFC-6AFD4D6205CB}" type="pres">
      <dgm:prSet presAssocID="{9A0B6F5C-44E5-4070-82B4-4105A4FADB39}" presName="vert1" presStyleCnt="0"/>
      <dgm:spPr/>
    </dgm:pt>
    <dgm:pt modelId="{244CC694-2DD2-492E-8925-124A864578AA}" type="pres">
      <dgm:prSet presAssocID="{29903DE8-9AC5-4D67-9EB0-FF555E24107A}" presName="thickLine" presStyleLbl="alignNode1" presStyleIdx="1" presStyleCnt="5"/>
      <dgm:spPr/>
    </dgm:pt>
    <dgm:pt modelId="{5AD69101-8DBE-46BB-964E-119565AB6489}" type="pres">
      <dgm:prSet presAssocID="{29903DE8-9AC5-4D67-9EB0-FF555E24107A}" presName="horz1" presStyleCnt="0"/>
      <dgm:spPr/>
    </dgm:pt>
    <dgm:pt modelId="{DF07B5E2-4998-4CD0-BB22-8DFA8D17B8DD}" type="pres">
      <dgm:prSet presAssocID="{29903DE8-9AC5-4D67-9EB0-FF555E24107A}" presName="tx1" presStyleLbl="revTx" presStyleIdx="1" presStyleCnt="5"/>
      <dgm:spPr/>
    </dgm:pt>
    <dgm:pt modelId="{B2EC7DA9-C518-45AB-9987-23D18B57AD34}" type="pres">
      <dgm:prSet presAssocID="{29903DE8-9AC5-4D67-9EB0-FF555E24107A}" presName="vert1" presStyleCnt="0"/>
      <dgm:spPr/>
    </dgm:pt>
    <dgm:pt modelId="{C82A6A14-6EBF-4994-8B7C-4B69F7EFEBD8}" type="pres">
      <dgm:prSet presAssocID="{FF83016F-C731-41F7-B6F7-7F27DB060421}" presName="thickLine" presStyleLbl="alignNode1" presStyleIdx="2" presStyleCnt="5"/>
      <dgm:spPr/>
    </dgm:pt>
    <dgm:pt modelId="{BA579305-F24E-4B05-836D-0524B874D0F8}" type="pres">
      <dgm:prSet presAssocID="{FF83016F-C731-41F7-B6F7-7F27DB060421}" presName="horz1" presStyleCnt="0"/>
      <dgm:spPr/>
    </dgm:pt>
    <dgm:pt modelId="{42BE2EE3-C4E9-42F2-AD8F-682BC24B9F80}" type="pres">
      <dgm:prSet presAssocID="{FF83016F-C731-41F7-B6F7-7F27DB060421}" presName="tx1" presStyleLbl="revTx" presStyleIdx="2" presStyleCnt="5"/>
      <dgm:spPr/>
    </dgm:pt>
    <dgm:pt modelId="{3829C6B3-C72A-4605-8465-3EC563A9817F}" type="pres">
      <dgm:prSet presAssocID="{FF83016F-C731-41F7-B6F7-7F27DB060421}" presName="vert1" presStyleCnt="0"/>
      <dgm:spPr/>
    </dgm:pt>
    <dgm:pt modelId="{A93FCA84-96FC-48A1-80D9-68F438A9D1F6}" type="pres">
      <dgm:prSet presAssocID="{6B5FC206-931F-468E-B1D7-9C96A95775B1}" presName="thickLine" presStyleLbl="alignNode1" presStyleIdx="3" presStyleCnt="5"/>
      <dgm:spPr/>
    </dgm:pt>
    <dgm:pt modelId="{1A500968-F27D-4440-8E57-435BEF8A2ABD}" type="pres">
      <dgm:prSet presAssocID="{6B5FC206-931F-468E-B1D7-9C96A95775B1}" presName="horz1" presStyleCnt="0"/>
      <dgm:spPr/>
    </dgm:pt>
    <dgm:pt modelId="{926E130D-7B7E-475E-AF43-4138628AE33F}" type="pres">
      <dgm:prSet presAssocID="{6B5FC206-931F-468E-B1D7-9C96A95775B1}" presName="tx1" presStyleLbl="revTx" presStyleIdx="3" presStyleCnt="5"/>
      <dgm:spPr/>
    </dgm:pt>
    <dgm:pt modelId="{E65F9645-511F-40D3-9293-395B522A3661}" type="pres">
      <dgm:prSet presAssocID="{6B5FC206-931F-468E-B1D7-9C96A95775B1}" presName="vert1" presStyleCnt="0"/>
      <dgm:spPr/>
    </dgm:pt>
    <dgm:pt modelId="{0A186FC2-A08E-4103-97F2-13B5EB394455}" type="pres">
      <dgm:prSet presAssocID="{D5CF1087-770C-4269-A8F3-7581B54F3278}" presName="thickLine" presStyleLbl="alignNode1" presStyleIdx="4" presStyleCnt="5"/>
      <dgm:spPr/>
    </dgm:pt>
    <dgm:pt modelId="{EDED2EAD-127F-452A-8A37-93C3D61344D3}" type="pres">
      <dgm:prSet presAssocID="{D5CF1087-770C-4269-A8F3-7581B54F3278}" presName="horz1" presStyleCnt="0"/>
      <dgm:spPr/>
    </dgm:pt>
    <dgm:pt modelId="{D3C1BAD4-451E-489A-B030-15E1B4178802}" type="pres">
      <dgm:prSet presAssocID="{D5CF1087-770C-4269-A8F3-7581B54F3278}" presName="tx1" presStyleLbl="revTx" presStyleIdx="4" presStyleCnt="5"/>
      <dgm:spPr/>
    </dgm:pt>
    <dgm:pt modelId="{2D31F841-6AA3-4EF7-8791-3009F60FEB95}" type="pres">
      <dgm:prSet presAssocID="{D5CF1087-770C-4269-A8F3-7581B54F3278}" presName="vert1" presStyleCnt="0"/>
      <dgm:spPr/>
    </dgm:pt>
  </dgm:ptLst>
  <dgm:cxnLst>
    <dgm:cxn modelId="{21A44505-6EA6-466A-8B41-A5413B65424E}" type="presOf" srcId="{FF83016F-C731-41F7-B6F7-7F27DB060421}" destId="{42BE2EE3-C4E9-42F2-AD8F-682BC24B9F80}" srcOrd="0" destOrd="0" presId="urn:microsoft.com/office/officeart/2008/layout/LinedList"/>
    <dgm:cxn modelId="{63453809-0306-40F3-A77E-4606EB505E01}" srcId="{AE11E3A8-0D19-43B2-91BC-083C7A9315DB}" destId="{D5CF1087-770C-4269-A8F3-7581B54F3278}" srcOrd="4" destOrd="0" parTransId="{DA279967-D3D4-44DA-9E8F-369AC554A0CD}" sibTransId="{F0194370-DC49-40F9-B0D0-09AF5B786950}"/>
    <dgm:cxn modelId="{D356D409-C288-4CB8-95EC-8966D1EF20EB}" type="presOf" srcId="{9A0B6F5C-44E5-4070-82B4-4105A4FADB39}" destId="{4C68FE5D-4BDD-4C54-9D5E-29016E0A5C28}" srcOrd="0" destOrd="0" presId="urn:microsoft.com/office/officeart/2008/layout/LinedList"/>
    <dgm:cxn modelId="{8FCA652A-311C-48A1-9D2C-95C7C0AF104B}" srcId="{AE11E3A8-0D19-43B2-91BC-083C7A9315DB}" destId="{9A0B6F5C-44E5-4070-82B4-4105A4FADB39}" srcOrd="0" destOrd="0" parTransId="{BE41C825-FA3B-4B98-8357-1B9367B3A6A4}" sibTransId="{075F889A-63D8-46DA-8E02-0FED9BD0A89F}"/>
    <dgm:cxn modelId="{8DF34840-308A-470E-BA0D-2A1BA29BDA53}" srcId="{AE11E3A8-0D19-43B2-91BC-083C7A9315DB}" destId="{FF83016F-C731-41F7-B6F7-7F27DB060421}" srcOrd="2" destOrd="0" parTransId="{2A1F80FD-371C-42F1-8C01-D19AF8A6D074}" sibTransId="{78361068-B391-469B-A717-488767BC5741}"/>
    <dgm:cxn modelId="{18E49F6E-C561-40B0-A4C7-6F741B22ECB0}" type="presOf" srcId="{D5CF1087-770C-4269-A8F3-7581B54F3278}" destId="{D3C1BAD4-451E-489A-B030-15E1B4178802}" srcOrd="0" destOrd="0" presId="urn:microsoft.com/office/officeart/2008/layout/LinedList"/>
    <dgm:cxn modelId="{AFDF0884-E5BC-4A5D-844F-B3CD9D45B06B}" srcId="{AE11E3A8-0D19-43B2-91BC-083C7A9315DB}" destId="{29903DE8-9AC5-4D67-9EB0-FF555E24107A}" srcOrd="1" destOrd="0" parTransId="{72059902-2712-4DA1-B381-DFCF45724B2A}" sibTransId="{12D6835F-B79B-4671-971F-5C9D2792A975}"/>
    <dgm:cxn modelId="{8526ACA4-214C-40EC-A4FB-78A2227C941B}" type="presOf" srcId="{6B5FC206-931F-468E-B1D7-9C96A95775B1}" destId="{926E130D-7B7E-475E-AF43-4138628AE33F}" srcOrd="0" destOrd="0" presId="urn:microsoft.com/office/officeart/2008/layout/LinedList"/>
    <dgm:cxn modelId="{C87DA3D3-8256-4082-AD6A-FF21125ED8B3}" srcId="{AE11E3A8-0D19-43B2-91BC-083C7A9315DB}" destId="{6B5FC206-931F-468E-B1D7-9C96A95775B1}" srcOrd="3" destOrd="0" parTransId="{5968EE59-FCB9-4A80-852C-A0C7218031DC}" sibTransId="{85A8760D-7317-4F0B-BFB0-50BA7F089870}"/>
    <dgm:cxn modelId="{66BB3FE4-FF67-4811-8ED5-333B1FD578AB}" type="presOf" srcId="{29903DE8-9AC5-4D67-9EB0-FF555E24107A}" destId="{DF07B5E2-4998-4CD0-BB22-8DFA8D17B8DD}" srcOrd="0" destOrd="0" presId="urn:microsoft.com/office/officeart/2008/layout/LinedList"/>
    <dgm:cxn modelId="{CC92EAE7-9CA1-4225-8B6D-6C59959732E0}" type="presOf" srcId="{AE11E3A8-0D19-43B2-91BC-083C7A9315DB}" destId="{61E12043-29D0-4A64-8295-202C6C106843}" srcOrd="0" destOrd="0" presId="urn:microsoft.com/office/officeart/2008/layout/LinedList"/>
    <dgm:cxn modelId="{F9110B81-D156-4D37-8A34-30BC8FF8F0A0}" type="presParOf" srcId="{61E12043-29D0-4A64-8295-202C6C106843}" destId="{5AD17725-6486-4AA7-A8A2-6605732285F8}" srcOrd="0" destOrd="0" presId="urn:microsoft.com/office/officeart/2008/layout/LinedList"/>
    <dgm:cxn modelId="{F8C6F782-ED59-4125-A6BD-AA4029CDC261}" type="presParOf" srcId="{61E12043-29D0-4A64-8295-202C6C106843}" destId="{85DB83A2-61BD-43C4-8F51-EA482FE5C9D9}" srcOrd="1" destOrd="0" presId="urn:microsoft.com/office/officeart/2008/layout/LinedList"/>
    <dgm:cxn modelId="{6E055588-FE80-4E81-BF10-6403648BD92F}" type="presParOf" srcId="{85DB83A2-61BD-43C4-8F51-EA482FE5C9D9}" destId="{4C68FE5D-4BDD-4C54-9D5E-29016E0A5C28}" srcOrd="0" destOrd="0" presId="urn:microsoft.com/office/officeart/2008/layout/LinedList"/>
    <dgm:cxn modelId="{1211BC08-8235-424E-BB10-105E7C8AD54F}" type="presParOf" srcId="{85DB83A2-61BD-43C4-8F51-EA482FE5C9D9}" destId="{CFEC5826-C60C-47E8-8BFC-6AFD4D6205CB}" srcOrd="1" destOrd="0" presId="urn:microsoft.com/office/officeart/2008/layout/LinedList"/>
    <dgm:cxn modelId="{8F252326-B98A-47C9-ADD3-1331AC14C9BA}" type="presParOf" srcId="{61E12043-29D0-4A64-8295-202C6C106843}" destId="{244CC694-2DD2-492E-8925-124A864578AA}" srcOrd="2" destOrd="0" presId="urn:microsoft.com/office/officeart/2008/layout/LinedList"/>
    <dgm:cxn modelId="{C1EC8B16-44F8-4F1B-BAF0-6E2140D81408}" type="presParOf" srcId="{61E12043-29D0-4A64-8295-202C6C106843}" destId="{5AD69101-8DBE-46BB-964E-119565AB6489}" srcOrd="3" destOrd="0" presId="urn:microsoft.com/office/officeart/2008/layout/LinedList"/>
    <dgm:cxn modelId="{EC6ABEDF-A259-4E9F-A634-7B2B2AE5C63E}" type="presParOf" srcId="{5AD69101-8DBE-46BB-964E-119565AB6489}" destId="{DF07B5E2-4998-4CD0-BB22-8DFA8D17B8DD}" srcOrd="0" destOrd="0" presId="urn:microsoft.com/office/officeart/2008/layout/LinedList"/>
    <dgm:cxn modelId="{F8429816-B01A-4E5E-B76D-1431681AE093}" type="presParOf" srcId="{5AD69101-8DBE-46BB-964E-119565AB6489}" destId="{B2EC7DA9-C518-45AB-9987-23D18B57AD34}" srcOrd="1" destOrd="0" presId="urn:microsoft.com/office/officeart/2008/layout/LinedList"/>
    <dgm:cxn modelId="{63B07C97-15F1-4430-AAD0-058F1AB79255}" type="presParOf" srcId="{61E12043-29D0-4A64-8295-202C6C106843}" destId="{C82A6A14-6EBF-4994-8B7C-4B69F7EFEBD8}" srcOrd="4" destOrd="0" presId="urn:microsoft.com/office/officeart/2008/layout/LinedList"/>
    <dgm:cxn modelId="{61F8BE54-7307-467B-A0B9-1232CD9FCEEF}" type="presParOf" srcId="{61E12043-29D0-4A64-8295-202C6C106843}" destId="{BA579305-F24E-4B05-836D-0524B874D0F8}" srcOrd="5" destOrd="0" presId="urn:microsoft.com/office/officeart/2008/layout/LinedList"/>
    <dgm:cxn modelId="{78CAE26D-0E9D-472A-911B-EB3B7BEDDB1D}" type="presParOf" srcId="{BA579305-F24E-4B05-836D-0524B874D0F8}" destId="{42BE2EE3-C4E9-42F2-AD8F-682BC24B9F80}" srcOrd="0" destOrd="0" presId="urn:microsoft.com/office/officeart/2008/layout/LinedList"/>
    <dgm:cxn modelId="{F0B93927-5886-43CE-B770-D532E6DD5FD4}" type="presParOf" srcId="{BA579305-F24E-4B05-836D-0524B874D0F8}" destId="{3829C6B3-C72A-4605-8465-3EC563A9817F}" srcOrd="1" destOrd="0" presId="urn:microsoft.com/office/officeart/2008/layout/LinedList"/>
    <dgm:cxn modelId="{FFFDF6E8-3826-40DC-9A6B-FDE18AC461FE}" type="presParOf" srcId="{61E12043-29D0-4A64-8295-202C6C106843}" destId="{A93FCA84-96FC-48A1-80D9-68F438A9D1F6}" srcOrd="6" destOrd="0" presId="urn:microsoft.com/office/officeart/2008/layout/LinedList"/>
    <dgm:cxn modelId="{6ED47837-CD8A-4F28-9B50-6327ADCF6BF7}" type="presParOf" srcId="{61E12043-29D0-4A64-8295-202C6C106843}" destId="{1A500968-F27D-4440-8E57-435BEF8A2ABD}" srcOrd="7" destOrd="0" presId="urn:microsoft.com/office/officeart/2008/layout/LinedList"/>
    <dgm:cxn modelId="{44C4D47F-6EF3-4913-AB59-16020B028373}" type="presParOf" srcId="{1A500968-F27D-4440-8E57-435BEF8A2ABD}" destId="{926E130D-7B7E-475E-AF43-4138628AE33F}" srcOrd="0" destOrd="0" presId="urn:microsoft.com/office/officeart/2008/layout/LinedList"/>
    <dgm:cxn modelId="{67518CA9-BE32-4B25-BE79-9EDCCD4A23CC}" type="presParOf" srcId="{1A500968-F27D-4440-8E57-435BEF8A2ABD}" destId="{E65F9645-511F-40D3-9293-395B522A3661}" srcOrd="1" destOrd="0" presId="urn:microsoft.com/office/officeart/2008/layout/LinedList"/>
    <dgm:cxn modelId="{B2A10E1B-795D-4161-AD1A-47CCCC0049C8}" type="presParOf" srcId="{61E12043-29D0-4A64-8295-202C6C106843}" destId="{0A186FC2-A08E-4103-97F2-13B5EB394455}" srcOrd="8" destOrd="0" presId="urn:microsoft.com/office/officeart/2008/layout/LinedList"/>
    <dgm:cxn modelId="{1E149835-BC89-47DF-B26B-00B2DFBA0842}" type="presParOf" srcId="{61E12043-29D0-4A64-8295-202C6C106843}" destId="{EDED2EAD-127F-452A-8A37-93C3D61344D3}" srcOrd="9" destOrd="0" presId="urn:microsoft.com/office/officeart/2008/layout/LinedList"/>
    <dgm:cxn modelId="{9C37106B-7CD3-4477-A6F1-698EEA923C23}" type="presParOf" srcId="{EDED2EAD-127F-452A-8A37-93C3D61344D3}" destId="{D3C1BAD4-451E-489A-B030-15E1B4178802}" srcOrd="0" destOrd="0" presId="urn:microsoft.com/office/officeart/2008/layout/LinedList"/>
    <dgm:cxn modelId="{8479CF73-F046-488D-8485-52197C716445}" type="presParOf" srcId="{EDED2EAD-127F-452A-8A37-93C3D61344D3}" destId="{2D31F841-6AA3-4EF7-8791-3009F60FEB95}"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D17725-6486-4AA7-A8A2-6605732285F8}">
      <dsp:nvSpPr>
        <dsp:cNvPr id="0" name=""/>
        <dsp:cNvSpPr/>
      </dsp:nvSpPr>
      <dsp:spPr>
        <a:xfrm>
          <a:off x="0" y="531"/>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C68FE5D-4BDD-4C54-9D5E-29016E0A5C28}">
      <dsp:nvSpPr>
        <dsp:cNvPr id="0" name=""/>
        <dsp:cNvSpPr/>
      </dsp:nvSpPr>
      <dsp:spPr>
        <a:xfrm>
          <a:off x="0" y="531"/>
          <a:ext cx="10515600" cy="870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970" tIns="140970" rIns="140970" bIns="140970" numCol="1" spcCol="1270" anchor="t" anchorCtr="0">
          <a:noAutofit/>
        </a:bodyPr>
        <a:lstStyle/>
        <a:p>
          <a:pPr marL="0" lvl="0" indent="0" algn="l" defTabSz="1644650">
            <a:lnSpc>
              <a:spcPct val="90000"/>
            </a:lnSpc>
            <a:spcBef>
              <a:spcPct val="0"/>
            </a:spcBef>
            <a:spcAft>
              <a:spcPct val="35000"/>
            </a:spcAft>
            <a:buNone/>
          </a:pPr>
          <a:r>
            <a:rPr lang="en-GB" sz="3700" kern="1200"/>
            <a:t>Race is a social construct</a:t>
          </a:r>
          <a:endParaRPr lang="en-US" sz="3700" kern="1200"/>
        </a:p>
      </dsp:txBody>
      <dsp:txXfrm>
        <a:off x="0" y="531"/>
        <a:ext cx="10515600" cy="870055"/>
      </dsp:txXfrm>
    </dsp:sp>
    <dsp:sp modelId="{244CC694-2DD2-492E-8925-124A864578AA}">
      <dsp:nvSpPr>
        <dsp:cNvPr id="0" name=""/>
        <dsp:cNvSpPr/>
      </dsp:nvSpPr>
      <dsp:spPr>
        <a:xfrm>
          <a:off x="0" y="870586"/>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F07B5E2-4998-4CD0-BB22-8DFA8D17B8DD}">
      <dsp:nvSpPr>
        <dsp:cNvPr id="0" name=""/>
        <dsp:cNvSpPr/>
      </dsp:nvSpPr>
      <dsp:spPr>
        <a:xfrm>
          <a:off x="0" y="870586"/>
          <a:ext cx="10515600" cy="870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970" tIns="140970" rIns="140970" bIns="140970" numCol="1" spcCol="1270" anchor="t" anchorCtr="0">
          <a:noAutofit/>
        </a:bodyPr>
        <a:lstStyle/>
        <a:p>
          <a:pPr marL="0" lvl="0" indent="0" algn="l" defTabSz="1644650">
            <a:lnSpc>
              <a:spcPct val="90000"/>
            </a:lnSpc>
            <a:spcBef>
              <a:spcPct val="0"/>
            </a:spcBef>
            <a:spcAft>
              <a:spcPct val="35000"/>
            </a:spcAft>
            <a:buNone/>
          </a:pPr>
          <a:r>
            <a:rPr lang="en-GB" sz="3700" kern="1200"/>
            <a:t>Under-representation in research</a:t>
          </a:r>
          <a:endParaRPr lang="en-US" sz="3700" kern="1200"/>
        </a:p>
      </dsp:txBody>
      <dsp:txXfrm>
        <a:off x="0" y="870586"/>
        <a:ext cx="10515600" cy="870055"/>
      </dsp:txXfrm>
    </dsp:sp>
    <dsp:sp modelId="{C82A6A14-6EBF-4994-8B7C-4B69F7EFEBD8}">
      <dsp:nvSpPr>
        <dsp:cNvPr id="0" name=""/>
        <dsp:cNvSpPr/>
      </dsp:nvSpPr>
      <dsp:spPr>
        <a:xfrm>
          <a:off x="0" y="1740641"/>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2BE2EE3-C4E9-42F2-AD8F-682BC24B9F80}">
      <dsp:nvSpPr>
        <dsp:cNvPr id="0" name=""/>
        <dsp:cNvSpPr/>
      </dsp:nvSpPr>
      <dsp:spPr>
        <a:xfrm>
          <a:off x="0" y="1740641"/>
          <a:ext cx="10515600" cy="870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970" tIns="140970" rIns="140970" bIns="140970" numCol="1" spcCol="1270" anchor="t" anchorCtr="0">
          <a:noAutofit/>
        </a:bodyPr>
        <a:lstStyle/>
        <a:p>
          <a:pPr marL="0" lvl="0" indent="0" algn="l" defTabSz="1644650">
            <a:lnSpc>
              <a:spcPct val="90000"/>
            </a:lnSpc>
            <a:spcBef>
              <a:spcPct val="0"/>
            </a:spcBef>
            <a:spcAft>
              <a:spcPct val="35000"/>
            </a:spcAft>
            <a:buNone/>
          </a:pPr>
          <a:r>
            <a:rPr lang="en-GB" sz="3700" kern="1200"/>
            <a:t>Social construct of ‘race’ can cause health disparities</a:t>
          </a:r>
          <a:endParaRPr lang="en-US" sz="3700" kern="1200"/>
        </a:p>
      </dsp:txBody>
      <dsp:txXfrm>
        <a:off x="0" y="1740641"/>
        <a:ext cx="10515600" cy="870055"/>
      </dsp:txXfrm>
    </dsp:sp>
    <dsp:sp modelId="{A93FCA84-96FC-48A1-80D9-68F438A9D1F6}">
      <dsp:nvSpPr>
        <dsp:cNvPr id="0" name=""/>
        <dsp:cNvSpPr/>
      </dsp:nvSpPr>
      <dsp:spPr>
        <a:xfrm>
          <a:off x="0" y="2610696"/>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26E130D-7B7E-475E-AF43-4138628AE33F}">
      <dsp:nvSpPr>
        <dsp:cNvPr id="0" name=""/>
        <dsp:cNvSpPr/>
      </dsp:nvSpPr>
      <dsp:spPr>
        <a:xfrm>
          <a:off x="0" y="2610696"/>
          <a:ext cx="10515600" cy="870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970" tIns="140970" rIns="140970" bIns="140970" numCol="1" spcCol="1270" anchor="t" anchorCtr="0">
          <a:noAutofit/>
        </a:bodyPr>
        <a:lstStyle/>
        <a:p>
          <a:pPr marL="0" lvl="0" indent="0" algn="l" defTabSz="1644650">
            <a:lnSpc>
              <a:spcPct val="90000"/>
            </a:lnSpc>
            <a:spcBef>
              <a:spcPct val="0"/>
            </a:spcBef>
            <a:spcAft>
              <a:spcPct val="35000"/>
            </a:spcAft>
            <a:buNone/>
          </a:pPr>
          <a:r>
            <a:rPr lang="en-GB" sz="3700" kern="1200"/>
            <a:t>Race is often used as a proxy for biology</a:t>
          </a:r>
          <a:endParaRPr lang="en-US" sz="3700" kern="1200"/>
        </a:p>
      </dsp:txBody>
      <dsp:txXfrm>
        <a:off x="0" y="2610696"/>
        <a:ext cx="10515600" cy="870055"/>
      </dsp:txXfrm>
    </dsp:sp>
    <dsp:sp modelId="{0A186FC2-A08E-4103-97F2-13B5EB394455}">
      <dsp:nvSpPr>
        <dsp:cNvPr id="0" name=""/>
        <dsp:cNvSpPr/>
      </dsp:nvSpPr>
      <dsp:spPr>
        <a:xfrm>
          <a:off x="0" y="3480751"/>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3C1BAD4-451E-489A-B030-15E1B4178802}">
      <dsp:nvSpPr>
        <dsp:cNvPr id="0" name=""/>
        <dsp:cNvSpPr/>
      </dsp:nvSpPr>
      <dsp:spPr>
        <a:xfrm>
          <a:off x="0" y="3480751"/>
          <a:ext cx="10515600" cy="870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970" tIns="140970" rIns="140970" bIns="140970" numCol="1" spcCol="1270" anchor="t" anchorCtr="0">
          <a:noAutofit/>
        </a:bodyPr>
        <a:lstStyle/>
        <a:p>
          <a:pPr marL="0" lvl="0" indent="0" algn="l" defTabSz="1644650">
            <a:lnSpc>
              <a:spcPct val="90000"/>
            </a:lnSpc>
            <a:spcBef>
              <a:spcPct val="0"/>
            </a:spcBef>
            <a:spcAft>
              <a:spcPct val="35000"/>
            </a:spcAft>
            <a:buNone/>
          </a:pPr>
          <a:r>
            <a:rPr lang="en-GB" sz="3700" kern="1200"/>
            <a:t>Genetic Ancestry </a:t>
          </a:r>
          <a:endParaRPr lang="en-US" sz="3700" kern="1200"/>
        </a:p>
      </dsp:txBody>
      <dsp:txXfrm>
        <a:off x="0" y="3480751"/>
        <a:ext cx="10515600" cy="870055"/>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8ADD13-FC03-4921-B80E-2D648D3E257D}" type="datetimeFigureOut">
              <a:rPr lang="en-GB" smtClean="0"/>
              <a:t>02/06/2025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049BCC6-91E3-45E7-8A31-C33F78EEABA8}" type="slidenum">
              <a:rPr lang="en-GB" smtClean="0"/>
              <a:t>‹#›</a:t>
            </a:fld>
            <a:endParaRPr lang="en-GB"/>
          </a:p>
        </p:txBody>
      </p:sp>
    </p:spTree>
    <p:extLst>
      <p:ext uri="{BB962C8B-B14F-4D97-AF65-F5344CB8AC3E}">
        <p14:creationId xmlns:p14="http://schemas.microsoft.com/office/powerpoint/2010/main" val="41767485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doi.org/10.3390/cancers16091726" TargetMode="External"/><Relationship Id="rId2" Type="http://schemas.openxmlformats.org/officeDocument/2006/relationships/slide" Target="../slides/slide4.xml"/><Relationship Id="rId1" Type="http://schemas.openxmlformats.org/officeDocument/2006/relationships/notesMaster" Target="../notesMasters/notesMaster1.xml"/><Relationship Id="rId5" Type="http://schemas.openxmlformats.org/officeDocument/2006/relationships/hyperlink" Target="https://committees.parliament.uk/publications/38989/documents/191706/default/" TargetMode="External"/><Relationship Id="rId4" Type="http://schemas.openxmlformats.org/officeDocument/2006/relationships/hyperlink" Target="https://doi.org/10.3399/bjgp24X737697"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Racial and Ethnic Disparities in European Breast Cancer Clinical Trials. Cancers 2024, 16(9), 1726; </a:t>
            </a:r>
            <a:r>
              <a:rPr lang="en-US" dirty="0">
                <a:hlinkClick r:id="rId3"/>
              </a:rPr>
              <a:t>https://doi.org/10.3390/cancers16091726</a:t>
            </a:r>
            <a:r>
              <a:rPr lang="en-US" dirty="0"/>
              <a:t>  </a:t>
            </a:r>
          </a:p>
          <a:p>
            <a:endParaRPr lang="en-US" dirty="0">
              <a:ea typeface="Calibri"/>
              <a:cs typeface="Calibri"/>
            </a:endParaRPr>
          </a:p>
          <a:p>
            <a:r>
              <a:rPr lang="en-US"/>
              <a:t>A lack of sociodemographic participant diversity in endometriosis evidence risks unrepresentative clinical guidance: a structured review of the evidence contributing to a NICE guideline. British Journal of General Practice 2024; 74 (suppl 1). </a:t>
            </a:r>
            <a:r>
              <a:rPr lang="en-US" dirty="0">
                <a:hlinkClick r:id="rId4"/>
              </a:rPr>
              <a:t>https://doi.org/10.3399/bjgp24X737697</a:t>
            </a:r>
            <a:r>
              <a:rPr lang="en-US" dirty="0"/>
              <a:t>  </a:t>
            </a:r>
            <a:endParaRPr lang="en-US" dirty="0">
              <a:ea typeface="Calibri"/>
              <a:cs typeface="Calibri"/>
            </a:endParaRPr>
          </a:p>
          <a:p>
            <a:endParaRPr lang="en-US" dirty="0">
              <a:ea typeface="Calibri"/>
              <a:cs typeface="Calibri"/>
            </a:endParaRPr>
          </a:p>
          <a:p>
            <a:r>
              <a:rPr lang="en-US"/>
              <a:t>House of Commons (2023). Black maternal health. Third Report of Session 2022-23. </a:t>
            </a:r>
            <a:r>
              <a:rPr lang="en-US" dirty="0">
                <a:hlinkClick r:id="rId5"/>
              </a:rPr>
              <a:t>https://committees.parliament.uk/publications/38989/documents/191706/default/</a:t>
            </a:r>
            <a:r>
              <a:rPr lang="en-US" dirty="0"/>
              <a:t>  </a:t>
            </a:r>
            <a:endParaRPr lang="en-US" dirty="0">
              <a:ea typeface="Calibri"/>
              <a:cs typeface="Calibri"/>
            </a:endParaRPr>
          </a:p>
          <a:p>
            <a:endParaRPr lang="en-US" dirty="0">
              <a:ea typeface="Calibri"/>
              <a:cs typeface="Calibri"/>
            </a:endParaRPr>
          </a:p>
        </p:txBody>
      </p:sp>
      <p:sp>
        <p:nvSpPr>
          <p:cNvPr id="4" name="Slide Number Placeholder 3"/>
          <p:cNvSpPr>
            <a:spLocks noGrp="1"/>
          </p:cNvSpPr>
          <p:nvPr>
            <p:ph type="sldNum" sz="quarter" idx="5"/>
          </p:nvPr>
        </p:nvSpPr>
        <p:spPr/>
        <p:txBody>
          <a:bodyPr/>
          <a:lstStyle/>
          <a:p>
            <a:fld id="{B049BCC6-91E3-45E7-8A31-C33F78EEABA8}" type="slidenum">
              <a:rPr lang="en-GB" smtClean="0"/>
              <a:t>4</a:t>
            </a:fld>
            <a:endParaRPr lang="en-GB"/>
          </a:p>
        </p:txBody>
      </p:sp>
    </p:spTree>
    <p:extLst>
      <p:ext uri="{BB962C8B-B14F-4D97-AF65-F5344CB8AC3E}">
        <p14:creationId xmlns:p14="http://schemas.microsoft.com/office/powerpoint/2010/main" val="22791538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Sanyaolu, L. et al. 2024. Recurrent urinary tract infections and prophylactic antibiotic use in women: a cross-sectional study in primary care. </a:t>
            </a:r>
            <a:r>
              <a:rPr lang="en-US" i="1" dirty="0"/>
              <a:t>The British Journal of General Practice</a:t>
            </a:r>
            <a:r>
              <a:rPr lang="en-US" dirty="0"/>
              <a:t> 74(746), pp. e619–e627. </a:t>
            </a:r>
            <a:r>
              <a:rPr lang="en-US" err="1"/>
              <a:t>doi</a:t>
            </a:r>
            <a:r>
              <a:rPr lang="en-US" dirty="0"/>
              <a:t>: 10.3399/BJGP.2024.0015.</a:t>
            </a:r>
            <a:endParaRPr lang="en-GB" dirty="0">
              <a:ea typeface="Calibri" panose="020F0502020204030204"/>
              <a:cs typeface="Calibri" panose="020F0502020204030204"/>
            </a:endParaRPr>
          </a:p>
          <a:p>
            <a:endParaRPr lang="en-US" dirty="0">
              <a:ea typeface="Calibri"/>
              <a:cs typeface="Calibri"/>
            </a:endParaRPr>
          </a:p>
          <a:p>
            <a:r>
              <a:rPr lang="en-US" dirty="0">
                <a:ea typeface="Calibri"/>
                <a:cs typeface="Calibri"/>
              </a:rPr>
              <a:t>Study on UTIs and prophylactics in women</a:t>
            </a:r>
            <a:endParaRPr lang="en-US" dirty="0"/>
          </a:p>
          <a:p>
            <a:r>
              <a:rPr lang="en-US" dirty="0"/>
              <a:t>An example of how methodological choices can reproduce inequity </a:t>
            </a:r>
            <a:endParaRPr lang="en-US" dirty="0">
              <a:ea typeface="Calibri"/>
              <a:cs typeface="Calibri"/>
            </a:endParaRPr>
          </a:p>
          <a:p>
            <a:endParaRPr lang="en-US" dirty="0"/>
          </a:p>
          <a:p>
            <a:r>
              <a:rPr lang="en-US" dirty="0"/>
              <a:t>42% of the cohort have missing ethnicity data. That’s nearly half the dataset. With so much missing, any conclusions or subgroup analysis by ethnicity would be statistically and ethically shaky. Yet they report it anyway, which is misleading.</a:t>
            </a:r>
            <a:endParaRPr lang="en-US" dirty="0">
              <a:ea typeface="Calibri"/>
              <a:cs typeface="Calibri"/>
            </a:endParaRPr>
          </a:p>
          <a:p>
            <a:br>
              <a:rPr lang="en-US" dirty="0">
                <a:cs typeface="+mn-lt"/>
              </a:rPr>
            </a:br>
            <a:r>
              <a:rPr lang="en-US" dirty="0"/>
              <a:t>"All other ethnic groups" - flattens all </a:t>
            </a:r>
            <a:r>
              <a:rPr lang="en-US" dirty="0" err="1"/>
              <a:t>racialised</a:t>
            </a:r>
            <a:r>
              <a:rPr lang="en-US" dirty="0"/>
              <a:t> people into a single, meaningless “non-White” group, lumping together Black women, South Asian women, East Asian women, Middle Eastern women, and more, without distinction.</a:t>
            </a:r>
            <a:endParaRPr lang="en-US" dirty="0">
              <a:ea typeface="Calibri"/>
              <a:cs typeface="Calibri"/>
            </a:endParaRPr>
          </a:p>
          <a:p>
            <a:r>
              <a:rPr lang="en-US" dirty="0"/>
              <a:t>Erases heterogeneity in experiences, risks, and outcomes.</a:t>
            </a:r>
            <a:endParaRPr lang="en-US" dirty="0">
              <a:ea typeface="Calibri"/>
              <a:cs typeface="Calibri"/>
            </a:endParaRPr>
          </a:p>
          <a:p>
            <a:r>
              <a:rPr lang="en-US" dirty="0"/>
              <a:t>Prevents intersectional analysis</a:t>
            </a:r>
            <a:endParaRPr lang="en-US" dirty="0">
              <a:ea typeface="Calibri"/>
              <a:cs typeface="Calibri"/>
            </a:endParaRPr>
          </a:p>
          <a:p>
            <a:r>
              <a:rPr lang="en-US" dirty="0"/>
              <a:t>Perpetuates invisibility of </a:t>
            </a:r>
            <a:r>
              <a:rPr lang="en-US" err="1"/>
              <a:t>minoritised</a:t>
            </a:r>
            <a:r>
              <a:rPr lang="en-US" dirty="0"/>
              <a:t> groups in data.</a:t>
            </a:r>
            <a:endParaRPr lang="en-US" dirty="0">
              <a:ea typeface="Calibri"/>
              <a:cs typeface="Calibri"/>
            </a:endParaRPr>
          </a:p>
          <a:p>
            <a:endParaRPr lang="en-US" dirty="0">
              <a:ea typeface="Calibri"/>
              <a:cs typeface="Calibri"/>
            </a:endParaRPr>
          </a:p>
          <a:p>
            <a:r>
              <a:rPr lang="en-US" dirty="0">
                <a:ea typeface="Calibri"/>
                <a:cs typeface="Calibri"/>
              </a:rPr>
              <a:t>They never meaningfully address any of the above limitations</a:t>
            </a:r>
          </a:p>
          <a:p>
            <a:endParaRPr lang="en-US" dirty="0">
              <a:ea typeface="Calibri"/>
              <a:cs typeface="Calibri"/>
            </a:endParaRPr>
          </a:p>
          <a:p>
            <a:r>
              <a:rPr lang="en-US" dirty="0"/>
              <a:t>Suggests ethnicity wasn’t </a:t>
            </a:r>
            <a:r>
              <a:rPr lang="en-US" err="1"/>
              <a:t>prioritised</a:t>
            </a:r>
            <a:r>
              <a:rPr lang="en-US" dirty="0"/>
              <a:t> or meaningfully incorporated into the study design, even though racial and ethnic disparities in antibiotic prescribing and diagnostic thoroughness are well documented.</a:t>
            </a:r>
          </a:p>
          <a:p>
            <a:endParaRPr lang="en-US" dirty="0">
              <a:ea typeface="Calibri"/>
              <a:cs typeface="Calibri"/>
            </a:endParaRPr>
          </a:p>
          <a:p>
            <a:r>
              <a:rPr lang="en-US" dirty="0"/>
              <a:t>What they should have done:</a:t>
            </a:r>
            <a:endParaRPr lang="en-US" dirty="0">
              <a:ea typeface="Calibri"/>
              <a:cs typeface="Calibri"/>
            </a:endParaRPr>
          </a:p>
          <a:p>
            <a:r>
              <a:rPr lang="en-US" dirty="0"/>
              <a:t>Reported the limitation</a:t>
            </a:r>
            <a:endParaRPr lang="en-US" dirty="0">
              <a:ea typeface="Calibri"/>
              <a:cs typeface="Calibri"/>
            </a:endParaRPr>
          </a:p>
          <a:p>
            <a:r>
              <a:rPr lang="en-US" dirty="0"/>
              <a:t>Explained why ethnicity was included at all (if they knew it wouldn’t be usable)</a:t>
            </a:r>
            <a:endParaRPr lang="en-US" dirty="0">
              <a:ea typeface="Calibri"/>
              <a:cs typeface="Calibri"/>
            </a:endParaRPr>
          </a:p>
          <a:p>
            <a:r>
              <a:rPr lang="en-US" dirty="0"/>
              <a:t>Refused to make comparisons about ethnic groups given the data’s unreliability</a:t>
            </a:r>
            <a:endParaRPr lang="en-US" dirty="0">
              <a:ea typeface="Calibri"/>
              <a:cs typeface="Calibri"/>
            </a:endParaRPr>
          </a:p>
        </p:txBody>
      </p:sp>
      <p:sp>
        <p:nvSpPr>
          <p:cNvPr id="4" name="Slide Number Placeholder 3"/>
          <p:cNvSpPr>
            <a:spLocks noGrp="1"/>
          </p:cNvSpPr>
          <p:nvPr>
            <p:ph type="sldNum" sz="quarter" idx="5"/>
          </p:nvPr>
        </p:nvSpPr>
        <p:spPr/>
        <p:txBody>
          <a:bodyPr/>
          <a:lstStyle/>
          <a:p>
            <a:fld id="{B049BCC6-91E3-45E7-8A31-C33F78EEABA8}" type="slidenum">
              <a:rPr lang="en-GB" smtClean="0"/>
              <a:t>5</a:t>
            </a:fld>
            <a:endParaRPr lang="en-GB"/>
          </a:p>
        </p:txBody>
      </p:sp>
    </p:spTree>
    <p:extLst>
      <p:ext uri="{BB962C8B-B14F-4D97-AF65-F5344CB8AC3E}">
        <p14:creationId xmlns:p14="http://schemas.microsoft.com/office/powerpoint/2010/main" val="10190744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err="1"/>
              <a:t>Diguisto</a:t>
            </a:r>
            <a:r>
              <a:rPr lang="en-GB" dirty="0"/>
              <a:t>, C., Baker, E., Stanworth, S., Collins, P.W., Collis, R.E. and Knight, M. 2024. Management and outcomes of women with low fibrinogen concentration during pregnancy or immediately postpartum: A UK national population-based cohort study. </a:t>
            </a:r>
            <a:r>
              <a:rPr lang="en-GB" i="1" dirty="0"/>
              <a:t>Acta </a:t>
            </a:r>
            <a:r>
              <a:rPr lang="en-GB" i="1" dirty="0" err="1"/>
              <a:t>Obstetricia</a:t>
            </a:r>
            <a:r>
              <a:rPr lang="en-GB" i="1" dirty="0"/>
              <a:t> et </a:t>
            </a:r>
            <a:r>
              <a:rPr lang="en-GB" i="1" dirty="0" err="1"/>
              <a:t>Gynecologica</a:t>
            </a:r>
            <a:r>
              <a:rPr lang="en-GB" i="1" dirty="0"/>
              <a:t> Scandinavica</a:t>
            </a:r>
            <a:r>
              <a:rPr lang="en-GB" dirty="0"/>
              <a:t> 103(7), pp. 1339–1347. </a:t>
            </a:r>
            <a:r>
              <a:rPr lang="en-GB" dirty="0" err="1"/>
              <a:t>doi</a:t>
            </a:r>
            <a:r>
              <a:rPr lang="en-GB" dirty="0"/>
              <a:t>: 10.1111/aogs.14828.</a:t>
            </a:r>
          </a:p>
          <a:p>
            <a:endParaRPr lang="en-GB" dirty="0">
              <a:ea typeface="Calibri"/>
              <a:cs typeface="Calibri"/>
            </a:endParaRPr>
          </a:p>
          <a:p>
            <a:r>
              <a:rPr lang="en-GB" dirty="0">
                <a:ea typeface="Calibri"/>
                <a:cs typeface="Calibri"/>
              </a:rPr>
              <a:t>Study on low fibrinogen during pregnancy and postpartum.</a:t>
            </a:r>
          </a:p>
          <a:p>
            <a:r>
              <a:rPr lang="en-GB" dirty="0">
                <a:ea typeface="Calibri"/>
                <a:cs typeface="Calibri"/>
              </a:rPr>
              <a:t>At first glance this looks much better than the previous study. However, </a:t>
            </a:r>
            <a:r>
              <a:rPr lang="en-GB" dirty="0"/>
              <a:t>while the categories say ‘diversity’, the analysis says ‘don’t care.'</a:t>
            </a:r>
            <a:endParaRPr lang="en-GB" dirty="0">
              <a:ea typeface="Calibri"/>
              <a:cs typeface="Calibri"/>
            </a:endParaRPr>
          </a:p>
          <a:p>
            <a:r>
              <a:rPr lang="en-GB" dirty="0"/>
              <a:t>This is a classic example of including ethnicity without including race.</a:t>
            </a:r>
            <a:endParaRPr lang="en-GB" dirty="0">
              <a:ea typeface="Calibri"/>
              <a:cs typeface="Calibri"/>
            </a:endParaRPr>
          </a:p>
          <a:p>
            <a:r>
              <a:rPr lang="en-GB" dirty="0"/>
              <a:t>Researchers counted people by ethnic label, but didn't examine racism or racialisation as explanatory variables, which is where the real disparities tend to emerge.</a:t>
            </a:r>
            <a:endParaRPr lang="en-GB" dirty="0">
              <a:ea typeface="Calibri"/>
              <a:cs typeface="Calibri"/>
            </a:endParaRPr>
          </a:p>
          <a:p>
            <a:endParaRPr lang="en-GB" dirty="0">
              <a:ea typeface="Calibri"/>
              <a:cs typeface="Calibri"/>
            </a:endParaRPr>
          </a:p>
          <a:p>
            <a:r>
              <a:rPr lang="en-GB" dirty="0"/>
              <a:t>Very small numbers, but no explanation of how this affects analysis</a:t>
            </a:r>
            <a:endParaRPr lang="en-GB" dirty="0">
              <a:ea typeface="Calibri"/>
              <a:cs typeface="Calibri"/>
            </a:endParaRPr>
          </a:p>
          <a:p>
            <a:r>
              <a:rPr lang="en-GB" dirty="0"/>
              <a:t>Black/Black British: only 14 people total (11%)</a:t>
            </a:r>
            <a:endParaRPr lang="en-GB" dirty="0">
              <a:ea typeface="Calibri"/>
              <a:cs typeface="Calibri"/>
            </a:endParaRPr>
          </a:p>
          <a:p>
            <a:r>
              <a:rPr lang="en-GB" dirty="0"/>
              <a:t>Asian/Asian British: 20 people total (16%)</a:t>
            </a:r>
            <a:endParaRPr lang="en-GB" dirty="0">
              <a:ea typeface="Calibri"/>
              <a:cs typeface="Calibri"/>
            </a:endParaRPr>
          </a:p>
          <a:p>
            <a:r>
              <a:rPr lang="en-GB" dirty="0"/>
              <a:t>Chinese/Chinese British: 9 people total (7%)</a:t>
            </a:r>
            <a:endParaRPr lang="en-GB" dirty="0">
              <a:ea typeface="Calibri"/>
              <a:cs typeface="Calibri"/>
            </a:endParaRPr>
          </a:p>
          <a:p>
            <a:r>
              <a:rPr lang="en-GB" dirty="0"/>
              <a:t>6 entries are missing altogether.</a:t>
            </a:r>
            <a:endParaRPr lang="en-GB" dirty="0">
              <a:ea typeface="Calibri"/>
              <a:cs typeface="Calibri"/>
            </a:endParaRPr>
          </a:p>
          <a:p>
            <a:r>
              <a:rPr lang="en-GB" dirty="0"/>
              <a:t>With such small group sizes, any differences in outcomes by ethnicity can’t be reliably analysed, but the authors still note overrepresentation of Asian and Black women without exploring what that means or why.</a:t>
            </a:r>
            <a:endParaRPr lang="en-GB" dirty="0">
              <a:ea typeface="Calibri"/>
              <a:cs typeface="Calibri"/>
            </a:endParaRPr>
          </a:p>
          <a:p>
            <a:endParaRPr lang="en-GB" dirty="0">
              <a:ea typeface="Calibri"/>
              <a:cs typeface="Calibri"/>
            </a:endParaRPr>
          </a:p>
          <a:p>
            <a:r>
              <a:rPr lang="en-GB" dirty="0">
                <a:ea typeface="Calibri"/>
                <a:cs typeface="Calibri"/>
              </a:rPr>
              <a:t>Issues with categories:</a:t>
            </a:r>
            <a:endParaRPr lang="en-GB" dirty="0"/>
          </a:p>
          <a:p>
            <a:r>
              <a:rPr lang="en-GB" dirty="0"/>
              <a:t>"Chinese/Chinese British” is separated from “Asian/Asian British"</a:t>
            </a:r>
            <a:endParaRPr lang="en-GB" dirty="0">
              <a:ea typeface="Calibri" panose="020F0502020204030204"/>
              <a:cs typeface="Calibri" panose="020F0502020204030204"/>
            </a:endParaRPr>
          </a:p>
          <a:p>
            <a:r>
              <a:rPr lang="en-GB" dirty="0"/>
              <a:t>This risks singling out Chinese ethnicity unless there’s a clinical reason (none is given)</a:t>
            </a:r>
            <a:endParaRPr lang="en-GB" dirty="0">
              <a:ea typeface="Calibri"/>
              <a:cs typeface="Calibri"/>
            </a:endParaRPr>
          </a:p>
          <a:p>
            <a:r>
              <a:rPr lang="en-GB" dirty="0">
                <a:ea typeface="Calibri"/>
                <a:cs typeface="Calibri"/>
              </a:rPr>
              <a:t>Whilst Asian likely means South Asian given the context, this is essentially just an assumption. Asian could mean any number of things here.</a:t>
            </a:r>
            <a:endParaRPr lang="en-GB" dirty="0"/>
          </a:p>
          <a:p>
            <a:r>
              <a:rPr lang="en-GB" dirty="0"/>
              <a:t>“White ethnicity” is overly broad. What is White ethnicity? White British? Irish? Eastern European migrants? Mediterranean background?</a:t>
            </a:r>
            <a:endParaRPr lang="en-GB" dirty="0">
              <a:ea typeface="Calibri"/>
              <a:cs typeface="Calibri"/>
            </a:endParaRPr>
          </a:p>
          <a:p>
            <a:r>
              <a:rPr lang="en-GB" dirty="0"/>
              <a:t>“Black/Black British” is also too broad. As with other groups, there’s no attempt to distinguish African vs. Caribbean vs. recent migrants vs. UK-born — despite known differences in maternal outcomes.</a:t>
            </a:r>
          </a:p>
          <a:p>
            <a:endParaRPr lang="en-GB" dirty="0">
              <a:ea typeface="Calibri"/>
              <a:cs typeface="Calibri"/>
            </a:endParaRPr>
          </a:p>
          <a:p>
            <a:r>
              <a:rPr lang="en-GB" dirty="0"/>
              <a:t>Ethnicity isn’t just a checkbox, it's meant to be a proxy for how people are racialised in healthcare settings. If the categories </a:t>
            </a:r>
            <a:endParaRPr lang="en-GB" dirty="0">
              <a:ea typeface="Calibri"/>
              <a:cs typeface="Calibri"/>
            </a:endParaRPr>
          </a:p>
          <a:p>
            <a:r>
              <a:rPr lang="en-GB" dirty="0"/>
              <a:t>don’t map to actual lived experiences, aren’t explained, aren’t analysed in relation to outcomes,</a:t>
            </a:r>
            <a:endParaRPr lang="en-GB" dirty="0">
              <a:ea typeface="Calibri"/>
              <a:cs typeface="Calibri"/>
            </a:endParaRPr>
          </a:p>
          <a:p>
            <a:r>
              <a:rPr lang="en-GB" dirty="0"/>
              <a:t>then you’re just ticking a box, not doing justice to the issue.</a:t>
            </a:r>
            <a:endParaRPr lang="en-GB" dirty="0">
              <a:ea typeface="Calibri"/>
              <a:cs typeface="Calibri"/>
            </a:endParaRPr>
          </a:p>
        </p:txBody>
      </p:sp>
      <p:sp>
        <p:nvSpPr>
          <p:cNvPr id="4" name="Slide Number Placeholder 3"/>
          <p:cNvSpPr>
            <a:spLocks noGrp="1"/>
          </p:cNvSpPr>
          <p:nvPr>
            <p:ph type="sldNum" sz="quarter" idx="5"/>
          </p:nvPr>
        </p:nvSpPr>
        <p:spPr/>
        <p:txBody>
          <a:bodyPr/>
          <a:lstStyle/>
          <a:p>
            <a:fld id="{B049BCC6-91E3-45E7-8A31-C33F78EEABA8}" type="slidenum">
              <a:rPr lang="en-GB" smtClean="0"/>
              <a:t>6</a:t>
            </a:fld>
            <a:endParaRPr lang="en-GB"/>
          </a:p>
        </p:txBody>
      </p:sp>
    </p:spTree>
    <p:extLst>
      <p:ext uri="{BB962C8B-B14F-4D97-AF65-F5344CB8AC3E}">
        <p14:creationId xmlns:p14="http://schemas.microsoft.com/office/powerpoint/2010/main" val="29967871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Busse, M. et al. 2025. Effectiveness of a personalised self-management intervention for people living with long covid (Listen trial): pragmatic, multicentre, parallel group, randomised controlled trial. </a:t>
            </a:r>
            <a:r>
              <a:rPr lang="en-GB" i="1" dirty="0"/>
              <a:t>BMJ Medicine</a:t>
            </a:r>
            <a:r>
              <a:rPr lang="en-GB" dirty="0"/>
              <a:t> 4(1), p. e001068. </a:t>
            </a:r>
            <a:r>
              <a:rPr lang="en-GB" dirty="0" err="1"/>
              <a:t>doi</a:t>
            </a:r>
            <a:r>
              <a:rPr lang="en-GB"/>
              <a:t>: 10.1136/bmjmed-2024-001068.</a:t>
            </a:r>
          </a:p>
        </p:txBody>
      </p:sp>
      <p:sp>
        <p:nvSpPr>
          <p:cNvPr id="4" name="Slide Number Placeholder 3"/>
          <p:cNvSpPr>
            <a:spLocks noGrp="1"/>
          </p:cNvSpPr>
          <p:nvPr>
            <p:ph type="sldNum" sz="quarter" idx="5"/>
          </p:nvPr>
        </p:nvSpPr>
        <p:spPr/>
        <p:txBody>
          <a:bodyPr/>
          <a:lstStyle/>
          <a:p>
            <a:fld id="{B049BCC6-91E3-45E7-8A31-C33F78EEABA8}" type="slidenum">
              <a:rPr lang="en-GB" smtClean="0"/>
              <a:t>7</a:t>
            </a:fld>
            <a:endParaRPr lang="en-GB"/>
          </a:p>
        </p:txBody>
      </p:sp>
    </p:spTree>
    <p:extLst>
      <p:ext uri="{BB962C8B-B14F-4D97-AF65-F5344CB8AC3E}">
        <p14:creationId xmlns:p14="http://schemas.microsoft.com/office/powerpoint/2010/main" val="20657229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One discussion point per </a:t>
            </a:r>
            <a:r>
              <a:rPr lang="en-US" err="1">
                <a:ea typeface="Calibri"/>
                <a:cs typeface="Calibri"/>
              </a:rPr>
              <a:t>menti</a:t>
            </a:r>
            <a:r>
              <a:rPr lang="en-US">
                <a:ea typeface="Calibri"/>
                <a:cs typeface="Calibri"/>
              </a:rPr>
              <a:t> slide</a:t>
            </a:r>
          </a:p>
        </p:txBody>
      </p:sp>
      <p:sp>
        <p:nvSpPr>
          <p:cNvPr id="4" name="Slide Number Placeholder 3"/>
          <p:cNvSpPr>
            <a:spLocks noGrp="1"/>
          </p:cNvSpPr>
          <p:nvPr>
            <p:ph type="sldNum" sz="quarter" idx="5"/>
          </p:nvPr>
        </p:nvSpPr>
        <p:spPr/>
        <p:txBody>
          <a:bodyPr/>
          <a:lstStyle/>
          <a:p>
            <a:fld id="{B049BCC6-91E3-45E7-8A31-C33F78EEABA8}" type="slidenum">
              <a:rPr lang="en-GB" smtClean="0"/>
              <a:t>8</a:t>
            </a:fld>
            <a:endParaRPr lang="en-GB"/>
          </a:p>
        </p:txBody>
      </p:sp>
    </p:spTree>
    <p:extLst>
      <p:ext uri="{BB962C8B-B14F-4D97-AF65-F5344CB8AC3E}">
        <p14:creationId xmlns:p14="http://schemas.microsoft.com/office/powerpoint/2010/main" val="21495624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3D0A01-FED0-F675-56F5-61093E75974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BFEFB28-55E0-FAF0-C3CF-29B888B96B8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BE877B3-678F-0F2D-240C-F4275C50A133}"/>
              </a:ext>
            </a:extLst>
          </p:cNvPr>
          <p:cNvSpPr>
            <a:spLocks noGrp="1"/>
          </p:cNvSpPr>
          <p:nvPr>
            <p:ph type="dt" sz="half" idx="10"/>
          </p:nvPr>
        </p:nvSpPr>
        <p:spPr/>
        <p:txBody>
          <a:bodyPr/>
          <a:lstStyle/>
          <a:p>
            <a:fld id="{CFEACE32-0A9A-4328-946C-D160DEBFBFEA}" type="datetimeFigureOut">
              <a:rPr lang="en-GB" smtClean="0"/>
              <a:t>02/06/2025</a:t>
            </a:fld>
            <a:endParaRPr lang="en-GB"/>
          </a:p>
        </p:txBody>
      </p:sp>
      <p:sp>
        <p:nvSpPr>
          <p:cNvPr id="5" name="Footer Placeholder 4">
            <a:extLst>
              <a:ext uri="{FF2B5EF4-FFF2-40B4-BE49-F238E27FC236}">
                <a16:creationId xmlns:a16="http://schemas.microsoft.com/office/drawing/2014/main" id="{63105A55-A0E6-0CA2-4567-8BCC142C2AA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65FD95A-1F7B-F2E5-5DC9-D56507AC0E95}"/>
              </a:ext>
            </a:extLst>
          </p:cNvPr>
          <p:cNvSpPr>
            <a:spLocks noGrp="1"/>
          </p:cNvSpPr>
          <p:nvPr>
            <p:ph type="sldNum" sz="quarter" idx="12"/>
          </p:nvPr>
        </p:nvSpPr>
        <p:spPr/>
        <p:txBody>
          <a:bodyPr/>
          <a:lstStyle/>
          <a:p>
            <a:fld id="{B7CE9734-B9B6-4F43-80CA-8AFE60408986}" type="slidenum">
              <a:rPr lang="en-GB" smtClean="0"/>
              <a:t>‹#›</a:t>
            </a:fld>
            <a:endParaRPr lang="en-GB"/>
          </a:p>
        </p:txBody>
      </p:sp>
    </p:spTree>
    <p:extLst>
      <p:ext uri="{BB962C8B-B14F-4D97-AF65-F5344CB8AC3E}">
        <p14:creationId xmlns:p14="http://schemas.microsoft.com/office/powerpoint/2010/main" val="26805308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20211-B1A6-DF51-0177-0710CDF7E1A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244016D-FA52-59E6-55FC-6FFCFFC4DBB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1531407-A96B-E1E0-64E5-00191DB3B73D}"/>
              </a:ext>
            </a:extLst>
          </p:cNvPr>
          <p:cNvSpPr>
            <a:spLocks noGrp="1"/>
          </p:cNvSpPr>
          <p:nvPr>
            <p:ph type="dt" sz="half" idx="10"/>
          </p:nvPr>
        </p:nvSpPr>
        <p:spPr/>
        <p:txBody>
          <a:bodyPr/>
          <a:lstStyle/>
          <a:p>
            <a:fld id="{CFEACE32-0A9A-4328-946C-D160DEBFBFEA}" type="datetimeFigureOut">
              <a:rPr lang="en-GB" smtClean="0"/>
              <a:t>02/06/2025</a:t>
            </a:fld>
            <a:endParaRPr lang="en-GB"/>
          </a:p>
        </p:txBody>
      </p:sp>
      <p:sp>
        <p:nvSpPr>
          <p:cNvPr id="5" name="Footer Placeholder 4">
            <a:extLst>
              <a:ext uri="{FF2B5EF4-FFF2-40B4-BE49-F238E27FC236}">
                <a16:creationId xmlns:a16="http://schemas.microsoft.com/office/drawing/2014/main" id="{730E48BD-6340-8F9B-515C-CEEBCFC9969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7132B57-9C28-52C1-A59D-E9813461114E}"/>
              </a:ext>
            </a:extLst>
          </p:cNvPr>
          <p:cNvSpPr>
            <a:spLocks noGrp="1"/>
          </p:cNvSpPr>
          <p:nvPr>
            <p:ph type="sldNum" sz="quarter" idx="12"/>
          </p:nvPr>
        </p:nvSpPr>
        <p:spPr/>
        <p:txBody>
          <a:bodyPr/>
          <a:lstStyle/>
          <a:p>
            <a:fld id="{B7CE9734-B9B6-4F43-80CA-8AFE60408986}" type="slidenum">
              <a:rPr lang="en-GB" smtClean="0"/>
              <a:t>‹#›</a:t>
            </a:fld>
            <a:endParaRPr lang="en-GB"/>
          </a:p>
        </p:txBody>
      </p:sp>
    </p:spTree>
    <p:extLst>
      <p:ext uri="{BB962C8B-B14F-4D97-AF65-F5344CB8AC3E}">
        <p14:creationId xmlns:p14="http://schemas.microsoft.com/office/powerpoint/2010/main" val="26445022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2D7FDBA-F217-F0B2-B5F6-8E04300F2AE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5F0C164-61F1-A5BC-4ACB-0C17C56703C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E4FA3DE-ADF5-F840-BA8A-5A6AC9FEBDD0}"/>
              </a:ext>
            </a:extLst>
          </p:cNvPr>
          <p:cNvSpPr>
            <a:spLocks noGrp="1"/>
          </p:cNvSpPr>
          <p:nvPr>
            <p:ph type="dt" sz="half" idx="10"/>
          </p:nvPr>
        </p:nvSpPr>
        <p:spPr/>
        <p:txBody>
          <a:bodyPr/>
          <a:lstStyle/>
          <a:p>
            <a:fld id="{CFEACE32-0A9A-4328-946C-D160DEBFBFEA}" type="datetimeFigureOut">
              <a:rPr lang="en-GB" smtClean="0"/>
              <a:t>02/06/2025</a:t>
            </a:fld>
            <a:endParaRPr lang="en-GB"/>
          </a:p>
        </p:txBody>
      </p:sp>
      <p:sp>
        <p:nvSpPr>
          <p:cNvPr id="5" name="Footer Placeholder 4">
            <a:extLst>
              <a:ext uri="{FF2B5EF4-FFF2-40B4-BE49-F238E27FC236}">
                <a16:creationId xmlns:a16="http://schemas.microsoft.com/office/drawing/2014/main" id="{67132E65-69E0-3D3D-85F3-B73B7EC0803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A512719-424F-C91A-DF9C-8FBF610E5CE3}"/>
              </a:ext>
            </a:extLst>
          </p:cNvPr>
          <p:cNvSpPr>
            <a:spLocks noGrp="1"/>
          </p:cNvSpPr>
          <p:nvPr>
            <p:ph type="sldNum" sz="quarter" idx="12"/>
          </p:nvPr>
        </p:nvSpPr>
        <p:spPr/>
        <p:txBody>
          <a:bodyPr/>
          <a:lstStyle/>
          <a:p>
            <a:fld id="{B7CE9734-B9B6-4F43-80CA-8AFE60408986}" type="slidenum">
              <a:rPr lang="en-GB" smtClean="0"/>
              <a:t>‹#›</a:t>
            </a:fld>
            <a:endParaRPr lang="en-GB"/>
          </a:p>
        </p:txBody>
      </p:sp>
    </p:spTree>
    <p:extLst>
      <p:ext uri="{BB962C8B-B14F-4D97-AF65-F5344CB8AC3E}">
        <p14:creationId xmlns:p14="http://schemas.microsoft.com/office/powerpoint/2010/main" val="14631562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6CEA9B-A2D6-4F6A-CA65-8A1D136A4EB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BFAEBE5-DD2D-2E54-B3C9-CF3DB3DEB4F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6676DC2-AAF3-571E-3A28-BE5FA247FE0C}"/>
              </a:ext>
            </a:extLst>
          </p:cNvPr>
          <p:cNvSpPr>
            <a:spLocks noGrp="1"/>
          </p:cNvSpPr>
          <p:nvPr>
            <p:ph type="dt" sz="half" idx="10"/>
          </p:nvPr>
        </p:nvSpPr>
        <p:spPr/>
        <p:txBody>
          <a:bodyPr/>
          <a:lstStyle/>
          <a:p>
            <a:fld id="{CFEACE32-0A9A-4328-946C-D160DEBFBFEA}" type="datetimeFigureOut">
              <a:rPr lang="en-GB" smtClean="0"/>
              <a:t>02/06/2025</a:t>
            </a:fld>
            <a:endParaRPr lang="en-GB"/>
          </a:p>
        </p:txBody>
      </p:sp>
      <p:sp>
        <p:nvSpPr>
          <p:cNvPr id="5" name="Footer Placeholder 4">
            <a:extLst>
              <a:ext uri="{FF2B5EF4-FFF2-40B4-BE49-F238E27FC236}">
                <a16:creationId xmlns:a16="http://schemas.microsoft.com/office/drawing/2014/main" id="{D16E83F3-9AD7-E29C-C310-3755E34E7A2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1261C77-1AC5-CB38-9F26-62B5AFB01F9C}"/>
              </a:ext>
            </a:extLst>
          </p:cNvPr>
          <p:cNvSpPr>
            <a:spLocks noGrp="1"/>
          </p:cNvSpPr>
          <p:nvPr>
            <p:ph type="sldNum" sz="quarter" idx="12"/>
          </p:nvPr>
        </p:nvSpPr>
        <p:spPr/>
        <p:txBody>
          <a:bodyPr/>
          <a:lstStyle/>
          <a:p>
            <a:fld id="{B7CE9734-B9B6-4F43-80CA-8AFE60408986}" type="slidenum">
              <a:rPr lang="en-GB" smtClean="0"/>
              <a:t>‹#›</a:t>
            </a:fld>
            <a:endParaRPr lang="en-GB"/>
          </a:p>
        </p:txBody>
      </p:sp>
    </p:spTree>
    <p:extLst>
      <p:ext uri="{BB962C8B-B14F-4D97-AF65-F5344CB8AC3E}">
        <p14:creationId xmlns:p14="http://schemas.microsoft.com/office/powerpoint/2010/main" val="14007364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EBF87-55AB-875F-F7F7-F78ECA20F58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1A9D212-1DA1-FB6A-973D-4EA2ED4EEAA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3AD0424-0C36-8B2F-C72F-F5BE993EFEF2}"/>
              </a:ext>
            </a:extLst>
          </p:cNvPr>
          <p:cNvSpPr>
            <a:spLocks noGrp="1"/>
          </p:cNvSpPr>
          <p:nvPr>
            <p:ph type="dt" sz="half" idx="10"/>
          </p:nvPr>
        </p:nvSpPr>
        <p:spPr/>
        <p:txBody>
          <a:bodyPr/>
          <a:lstStyle/>
          <a:p>
            <a:fld id="{CFEACE32-0A9A-4328-946C-D160DEBFBFEA}" type="datetimeFigureOut">
              <a:rPr lang="en-GB" smtClean="0"/>
              <a:t>02/06/2025</a:t>
            </a:fld>
            <a:endParaRPr lang="en-GB"/>
          </a:p>
        </p:txBody>
      </p:sp>
      <p:sp>
        <p:nvSpPr>
          <p:cNvPr id="5" name="Footer Placeholder 4">
            <a:extLst>
              <a:ext uri="{FF2B5EF4-FFF2-40B4-BE49-F238E27FC236}">
                <a16:creationId xmlns:a16="http://schemas.microsoft.com/office/drawing/2014/main" id="{7CD19A83-6532-29DF-CEA5-9BBB3521F65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5526C1F-968E-6DBC-1CFD-CE06A6A5FC1E}"/>
              </a:ext>
            </a:extLst>
          </p:cNvPr>
          <p:cNvSpPr>
            <a:spLocks noGrp="1"/>
          </p:cNvSpPr>
          <p:nvPr>
            <p:ph type="sldNum" sz="quarter" idx="12"/>
          </p:nvPr>
        </p:nvSpPr>
        <p:spPr/>
        <p:txBody>
          <a:bodyPr/>
          <a:lstStyle/>
          <a:p>
            <a:fld id="{B7CE9734-B9B6-4F43-80CA-8AFE60408986}" type="slidenum">
              <a:rPr lang="en-GB" smtClean="0"/>
              <a:t>‹#›</a:t>
            </a:fld>
            <a:endParaRPr lang="en-GB"/>
          </a:p>
        </p:txBody>
      </p:sp>
    </p:spTree>
    <p:extLst>
      <p:ext uri="{BB962C8B-B14F-4D97-AF65-F5344CB8AC3E}">
        <p14:creationId xmlns:p14="http://schemas.microsoft.com/office/powerpoint/2010/main" val="18846308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A3F66-EDF4-EDDB-72E3-9EB23D8DCD6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25A096C-85F1-DD66-E798-06D122202AC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9B10D1C-1858-FE61-D8B3-59262523B1E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96A2748-9C0B-61CF-8EEE-C1FC279505F8}"/>
              </a:ext>
            </a:extLst>
          </p:cNvPr>
          <p:cNvSpPr>
            <a:spLocks noGrp="1"/>
          </p:cNvSpPr>
          <p:nvPr>
            <p:ph type="dt" sz="half" idx="10"/>
          </p:nvPr>
        </p:nvSpPr>
        <p:spPr/>
        <p:txBody>
          <a:bodyPr/>
          <a:lstStyle/>
          <a:p>
            <a:fld id="{CFEACE32-0A9A-4328-946C-D160DEBFBFEA}" type="datetimeFigureOut">
              <a:rPr lang="en-GB" smtClean="0"/>
              <a:t>02/06/2025</a:t>
            </a:fld>
            <a:endParaRPr lang="en-GB"/>
          </a:p>
        </p:txBody>
      </p:sp>
      <p:sp>
        <p:nvSpPr>
          <p:cNvPr id="6" name="Footer Placeholder 5">
            <a:extLst>
              <a:ext uri="{FF2B5EF4-FFF2-40B4-BE49-F238E27FC236}">
                <a16:creationId xmlns:a16="http://schemas.microsoft.com/office/drawing/2014/main" id="{2A77296D-667E-9947-9999-124DE7F17E3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5874ADF-79FF-FAE1-D1E3-9748EFB4BE9D}"/>
              </a:ext>
            </a:extLst>
          </p:cNvPr>
          <p:cNvSpPr>
            <a:spLocks noGrp="1"/>
          </p:cNvSpPr>
          <p:nvPr>
            <p:ph type="sldNum" sz="quarter" idx="12"/>
          </p:nvPr>
        </p:nvSpPr>
        <p:spPr/>
        <p:txBody>
          <a:bodyPr/>
          <a:lstStyle/>
          <a:p>
            <a:fld id="{B7CE9734-B9B6-4F43-80CA-8AFE60408986}" type="slidenum">
              <a:rPr lang="en-GB" smtClean="0"/>
              <a:t>‹#›</a:t>
            </a:fld>
            <a:endParaRPr lang="en-GB"/>
          </a:p>
        </p:txBody>
      </p:sp>
    </p:spTree>
    <p:extLst>
      <p:ext uri="{BB962C8B-B14F-4D97-AF65-F5344CB8AC3E}">
        <p14:creationId xmlns:p14="http://schemas.microsoft.com/office/powerpoint/2010/main" val="555488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18A796-9E5B-F0AB-53D0-A0C8507C0B5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F62CD7B-ECA8-5AB4-6252-198D4B9D062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DB6D2BE-C995-89C1-EA5C-EFC40EC1739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7B91ABD-4413-84C4-606C-31B25136D33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DFC7CB2-7E05-6CA4-94E3-25C84C87DD4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20D0993-6F65-8000-B6B9-F5971B804C89}"/>
              </a:ext>
            </a:extLst>
          </p:cNvPr>
          <p:cNvSpPr>
            <a:spLocks noGrp="1"/>
          </p:cNvSpPr>
          <p:nvPr>
            <p:ph type="dt" sz="half" idx="10"/>
          </p:nvPr>
        </p:nvSpPr>
        <p:spPr/>
        <p:txBody>
          <a:bodyPr/>
          <a:lstStyle/>
          <a:p>
            <a:fld id="{CFEACE32-0A9A-4328-946C-D160DEBFBFEA}" type="datetimeFigureOut">
              <a:rPr lang="en-GB" smtClean="0"/>
              <a:t>02/06/2025</a:t>
            </a:fld>
            <a:endParaRPr lang="en-GB"/>
          </a:p>
        </p:txBody>
      </p:sp>
      <p:sp>
        <p:nvSpPr>
          <p:cNvPr id="8" name="Footer Placeholder 7">
            <a:extLst>
              <a:ext uri="{FF2B5EF4-FFF2-40B4-BE49-F238E27FC236}">
                <a16:creationId xmlns:a16="http://schemas.microsoft.com/office/drawing/2014/main" id="{E757782D-EF8C-9B0A-AABE-4D77D44F27B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BD25DE2-3D21-2C44-0CBD-6DFC1491DE1D}"/>
              </a:ext>
            </a:extLst>
          </p:cNvPr>
          <p:cNvSpPr>
            <a:spLocks noGrp="1"/>
          </p:cNvSpPr>
          <p:nvPr>
            <p:ph type="sldNum" sz="quarter" idx="12"/>
          </p:nvPr>
        </p:nvSpPr>
        <p:spPr/>
        <p:txBody>
          <a:bodyPr/>
          <a:lstStyle/>
          <a:p>
            <a:fld id="{B7CE9734-B9B6-4F43-80CA-8AFE60408986}" type="slidenum">
              <a:rPr lang="en-GB" smtClean="0"/>
              <a:t>‹#›</a:t>
            </a:fld>
            <a:endParaRPr lang="en-GB"/>
          </a:p>
        </p:txBody>
      </p:sp>
    </p:spTree>
    <p:extLst>
      <p:ext uri="{BB962C8B-B14F-4D97-AF65-F5344CB8AC3E}">
        <p14:creationId xmlns:p14="http://schemas.microsoft.com/office/powerpoint/2010/main" val="12323135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A0EF6-BB90-662A-D0FE-A9C30ECB25E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58F3FED-7BEE-9086-FD5B-0B57643CA2B0}"/>
              </a:ext>
            </a:extLst>
          </p:cNvPr>
          <p:cNvSpPr>
            <a:spLocks noGrp="1"/>
          </p:cNvSpPr>
          <p:nvPr>
            <p:ph type="dt" sz="half" idx="10"/>
          </p:nvPr>
        </p:nvSpPr>
        <p:spPr/>
        <p:txBody>
          <a:bodyPr/>
          <a:lstStyle/>
          <a:p>
            <a:fld id="{CFEACE32-0A9A-4328-946C-D160DEBFBFEA}" type="datetimeFigureOut">
              <a:rPr lang="en-GB" smtClean="0"/>
              <a:t>02/06/2025</a:t>
            </a:fld>
            <a:endParaRPr lang="en-GB"/>
          </a:p>
        </p:txBody>
      </p:sp>
      <p:sp>
        <p:nvSpPr>
          <p:cNvPr id="4" name="Footer Placeholder 3">
            <a:extLst>
              <a:ext uri="{FF2B5EF4-FFF2-40B4-BE49-F238E27FC236}">
                <a16:creationId xmlns:a16="http://schemas.microsoft.com/office/drawing/2014/main" id="{D240AD4E-0AE6-E9E5-593C-7076921BB33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4B8E198-E638-2F50-E8F6-1D5E5B43F3A6}"/>
              </a:ext>
            </a:extLst>
          </p:cNvPr>
          <p:cNvSpPr>
            <a:spLocks noGrp="1"/>
          </p:cNvSpPr>
          <p:nvPr>
            <p:ph type="sldNum" sz="quarter" idx="12"/>
          </p:nvPr>
        </p:nvSpPr>
        <p:spPr/>
        <p:txBody>
          <a:bodyPr/>
          <a:lstStyle/>
          <a:p>
            <a:fld id="{B7CE9734-B9B6-4F43-80CA-8AFE60408986}" type="slidenum">
              <a:rPr lang="en-GB" smtClean="0"/>
              <a:t>‹#›</a:t>
            </a:fld>
            <a:endParaRPr lang="en-GB"/>
          </a:p>
        </p:txBody>
      </p:sp>
    </p:spTree>
    <p:extLst>
      <p:ext uri="{BB962C8B-B14F-4D97-AF65-F5344CB8AC3E}">
        <p14:creationId xmlns:p14="http://schemas.microsoft.com/office/powerpoint/2010/main" val="4049741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2B8CDAD-BEB3-501C-34FD-1452A6087411}"/>
              </a:ext>
            </a:extLst>
          </p:cNvPr>
          <p:cNvSpPr>
            <a:spLocks noGrp="1"/>
          </p:cNvSpPr>
          <p:nvPr>
            <p:ph type="dt" sz="half" idx="10"/>
          </p:nvPr>
        </p:nvSpPr>
        <p:spPr/>
        <p:txBody>
          <a:bodyPr/>
          <a:lstStyle/>
          <a:p>
            <a:fld id="{CFEACE32-0A9A-4328-946C-D160DEBFBFEA}" type="datetimeFigureOut">
              <a:rPr lang="en-GB" smtClean="0"/>
              <a:t>02/06/2025</a:t>
            </a:fld>
            <a:endParaRPr lang="en-GB"/>
          </a:p>
        </p:txBody>
      </p:sp>
      <p:sp>
        <p:nvSpPr>
          <p:cNvPr id="3" name="Footer Placeholder 2">
            <a:extLst>
              <a:ext uri="{FF2B5EF4-FFF2-40B4-BE49-F238E27FC236}">
                <a16:creationId xmlns:a16="http://schemas.microsoft.com/office/drawing/2014/main" id="{5848502A-18A2-6614-F0FF-E5E70E45829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A688AAC-BB7C-98A6-279F-6D5BF604B262}"/>
              </a:ext>
            </a:extLst>
          </p:cNvPr>
          <p:cNvSpPr>
            <a:spLocks noGrp="1"/>
          </p:cNvSpPr>
          <p:nvPr>
            <p:ph type="sldNum" sz="quarter" idx="12"/>
          </p:nvPr>
        </p:nvSpPr>
        <p:spPr/>
        <p:txBody>
          <a:bodyPr/>
          <a:lstStyle/>
          <a:p>
            <a:fld id="{B7CE9734-B9B6-4F43-80CA-8AFE60408986}" type="slidenum">
              <a:rPr lang="en-GB" smtClean="0"/>
              <a:t>‹#›</a:t>
            </a:fld>
            <a:endParaRPr lang="en-GB"/>
          </a:p>
        </p:txBody>
      </p:sp>
    </p:spTree>
    <p:extLst>
      <p:ext uri="{BB962C8B-B14F-4D97-AF65-F5344CB8AC3E}">
        <p14:creationId xmlns:p14="http://schemas.microsoft.com/office/powerpoint/2010/main" val="25491585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8A3025-9708-5FC5-A57B-C2A31C0CE75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2BFF35D-C9ED-BF8A-EAC3-FF3BA811B58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C003B0C-0BBE-DCB4-EAC8-7A5A883073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4CCB3EC-4D4F-EF7E-7852-563F228D8F8F}"/>
              </a:ext>
            </a:extLst>
          </p:cNvPr>
          <p:cNvSpPr>
            <a:spLocks noGrp="1"/>
          </p:cNvSpPr>
          <p:nvPr>
            <p:ph type="dt" sz="half" idx="10"/>
          </p:nvPr>
        </p:nvSpPr>
        <p:spPr/>
        <p:txBody>
          <a:bodyPr/>
          <a:lstStyle/>
          <a:p>
            <a:fld id="{CFEACE32-0A9A-4328-946C-D160DEBFBFEA}" type="datetimeFigureOut">
              <a:rPr lang="en-GB" smtClean="0"/>
              <a:t>02/06/2025</a:t>
            </a:fld>
            <a:endParaRPr lang="en-GB"/>
          </a:p>
        </p:txBody>
      </p:sp>
      <p:sp>
        <p:nvSpPr>
          <p:cNvPr id="6" name="Footer Placeholder 5">
            <a:extLst>
              <a:ext uri="{FF2B5EF4-FFF2-40B4-BE49-F238E27FC236}">
                <a16:creationId xmlns:a16="http://schemas.microsoft.com/office/drawing/2014/main" id="{8D8CCEDC-BC5B-A94D-C1AF-71A2604D928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14C7665-2D48-7731-176B-0E68E73D41A5}"/>
              </a:ext>
            </a:extLst>
          </p:cNvPr>
          <p:cNvSpPr>
            <a:spLocks noGrp="1"/>
          </p:cNvSpPr>
          <p:nvPr>
            <p:ph type="sldNum" sz="quarter" idx="12"/>
          </p:nvPr>
        </p:nvSpPr>
        <p:spPr/>
        <p:txBody>
          <a:bodyPr/>
          <a:lstStyle/>
          <a:p>
            <a:fld id="{B7CE9734-B9B6-4F43-80CA-8AFE60408986}" type="slidenum">
              <a:rPr lang="en-GB" smtClean="0"/>
              <a:t>‹#›</a:t>
            </a:fld>
            <a:endParaRPr lang="en-GB"/>
          </a:p>
        </p:txBody>
      </p:sp>
    </p:spTree>
    <p:extLst>
      <p:ext uri="{BB962C8B-B14F-4D97-AF65-F5344CB8AC3E}">
        <p14:creationId xmlns:p14="http://schemas.microsoft.com/office/powerpoint/2010/main" val="3400884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CB3B43-CEB2-0914-1F61-48D025FAD45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5A4F70F-179F-4669-26A3-7DF638C5DCB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0A6B6B4-41DD-5A93-D429-BD41A1C1D5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D3E2453-8058-CD60-3B58-33D37F2DC109}"/>
              </a:ext>
            </a:extLst>
          </p:cNvPr>
          <p:cNvSpPr>
            <a:spLocks noGrp="1"/>
          </p:cNvSpPr>
          <p:nvPr>
            <p:ph type="dt" sz="half" idx="10"/>
          </p:nvPr>
        </p:nvSpPr>
        <p:spPr/>
        <p:txBody>
          <a:bodyPr/>
          <a:lstStyle/>
          <a:p>
            <a:fld id="{CFEACE32-0A9A-4328-946C-D160DEBFBFEA}" type="datetimeFigureOut">
              <a:rPr lang="en-GB" smtClean="0"/>
              <a:t>02/06/2025</a:t>
            </a:fld>
            <a:endParaRPr lang="en-GB"/>
          </a:p>
        </p:txBody>
      </p:sp>
      <p:sp>
        <p:nvSpPr>
          <p:cNvPr id="6" name="Footer Placeholder 5">
            <a:extLst>
              <a:ext uri="{FF2B5EF4-FFF2-40B4-BE49-F238E27FC236}">
                <a16:creationId xmlns:a16="http://schemas.microsoft.com/office/drawing/2014/main" id="{67869B47-56C3-6329-A3E5-32CD1DE274C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3D9410D-B116-41F5-2BAD-5F10429CBA89}"/>
              </a:ext>
            </a:extLst>
          </p:cNvPr>
          <p:cNvSpPr>
            <a:spLocks noGrp="1"/>
          </p:cNvSpPr>
          <p:nvPr>
            <p:ph type="sldNum" sz="quarter" idx="12"/>
          </p:nvPr>
        </p:nvSpPr>
        <p:spPr/>
        <p:txBody>
          <a:bodyPr/>
          <a:lstStyle/>
          <a:p>
            <a:fld id="{B7CE9734-B9B6-4F43-80CA-8AFE60408986}" type="slidenum">
              <a:rPr lang="en-GB" smtClean="0"/>
              <a:t>‹#›</a:t>
            </a:fld>
            <a:endParaRPr lang="en-GB"/>
          </a:p>
        </p:txBody>
      </p:sp>
    </p:spTree>
    <p:extLst>
      <p:ext uri="{BB962C8B-B14F-4D97-AF65-F5344CB8AC3E}">
        <p14:creationId xmlns:p14="http://schemas.microsoft.com/office/powerpoint/2010/main" val="7735273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0A128CB-3089-0496-61E4-695BCCB9640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84EB440-1C29-AF4A-0A59-BD4E8105575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1ECB5AF-E87A-C180-1C4A-9CAC220FD61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EACE32-0A9A-4328-946C-D160DEBFBFEA}" type="datetimeFigureOut">
              <a:rPr lang="en-GB" smtClean="0"/>
              <a:t>02/06/2025</a:t>
            </a:fld>
            <a:endParaRPr lang="en-GB"/>
          </a:p>
        </p:txBody>
      </p:sp>
      <p:sp>
        <p:nvSpPr>
          <p:cNvPr id="5" name="Footer Placeholder 4">
            <a:extLst>
              <a:ext uri="{FF2B5EF4-FFF2-40B4-BE49-F238E27FC236}">
                <a16:creationId xmlns:a16="http://schemas.microsoft.com/office/drawing/2014/main" id="{F619DC49-DA20-2528-6A50-46EE346CD13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0DC7116C-D949-507B-C1C9-2D0CC50399F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CE9734-B9B6-4F43-80CA-8AFE60408986}" type="slidenum">
              <a:rPr lang="en-GB" smtClean="0"/>
              <a:t>‹#›</a:t>
            </a:fld>
            <a:endParaRPr lang="en-GB"/>
          </a:p>
        </p:txBody>
      </p:sp>
    </p:spTree>
    <p:extLst>
      <p:ext uri="{BB962C8B-B14F-4D97-AF65-F5344CB8AC3E}">
        <p14:creationId xmlns:p14="http://schemas.microsoft.com/office/powerpoint/2010/main" val="1517223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1.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8">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4" descr="Test tubes with one test tube in orange with drops">
            <a:extLst>
              <a:ext uri="{FF2B5EF4-FFF2-40B4-BE49-F238E27FC236}">
                <a16:creationId xmlns:a16="http://schemas.microsoft.com/office/drawing/2014/main" id="{53D43C61-2933-61B3-5F8B-855787A0EFF2}"/>
              </a:ext>
            </a:extLst>
          </p:cNvPr>
          <p:cNvPicPr>
            <a:picLocks noChangeAspect="1"/>
          </p:cNvPicPr>
          <p:nvPr/>
        </p:nvPicPr>
        <p:blipFill rotWithShape="1">
          <a:blip r:embed="rId2"/>
          <a:srcRect l="2526" r="11207" b="1"/>
          <a:stretch/>
        </p:blipFill>
        <p:spPr>
          <a:xfrm>
            <a:off x="3523488" y="10"/>
            <a:ext cx="8668512" cy="6857990"/>
          </a:xfrm>
          <a:prstGeom prst="rect">
            <a:avLst/>
          </a:prstGeom>
        </p:spPr>
      </p:pic>
      <p:sp>
        <p:nvSpPr>
          <p:cNvPr id="17" name="Rectangle 10">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D724618-E0AC-0C57-3BC2-9FDB434481B7}"/>
              </a:ext>
            </a:extLst>
          </p:cNvPr>
          <p:cNvSpPr>
            <a:spLocks noGrp="1"/>
          </p:cNvSpPr>
          <p:nvPr>
            <p:ph type="ctrTitle"/>
          </p:nvPr>
        </p:nvSpPr>
        <p:spPr>
          <a:xfrm>
            <a:off x="477981" y="1122363"/>
            <a:ext cx="4023360" cy="3204134"/>
          </a:xfrm>
        </p:spPr>
        <p:txBody>
          <a:bodyPr anchor="b">
            <a:normAutofit/>
          </a:bodyPr>
          <a:lstStyle/>
          <a:p>
            <a:pPr algn="l"/>
            <a:r>
              <a:rPr lang="en-GB" sz="4800">
                <a:effectLst/>
                <a:latin typeface="Calibri" panose="020F0502020204030204" pitchFamily="34" charset="0"/>
                <a:ea typeface="Calibri" panose="020F0502020204030204" pitchFamily="34" charset="0"/>
              </a:rPr>
              <a:t>Impacts of anti-racism on research </a:t>
            </a:r>
            <a:endParaRPr lang="en-GB" sz="4800"/>
          </a:p>
        </p:txBody>
      </p:sp>
      <p:sp>
        <p:nvSpPr>
          <p:cNvPr id="3" name="Subtitle 2">
            <a:extLst>
              <a:ext uri="{FF2B5EF4-FFF2-40B4-BE49-F238E27FC236}">
                <a16:creationId xmlns:a16="http://schemas.microsoft.com/office/drawing/2014/main" id="{C6211B02-C3CB-F7C5-EEA2-513A9259CCEF}"/>
              </a:ext>
            </a:extLst>
          </p:cNvPr>
          <p:cNvSpPr>
            <a:spLocks noGrp="1"/>
          </p:cNvSpPr>
          <p:nvPr>
            <p:ph type="subTitle" idx="1"/>
          </p:nvPr>
        </p:nvSpPr>
        <p:spPr>
          <a:xfrm>
            <a:off x="477980" y="4872922"/>
            <a:ext cx="4023359" cy="1208141"/>
          </a:xfrm>
        </p:spPr>
        <p:txBody>
          <a:bodyPr>
            <a:normAutofit fontScale="55000" lnSpcReduction="20000"/>
          </a:bodyPr>
          <a:lstStyle/>
          <a:p>
            <a:pPr algn="l"/>
            <a:r>
              <a:rPr lang="en-GB" sz="2000"/>
              <a:t>Dr Sarju Patel </a:t>
            </a:r>
          </a:p>
          <a:p>
            <a:pPr algn="l"/>
            <a:r>
              <a:rPr lang="en-GB" sz="2000"/>
              <a:t>Lindsay Roberts</a:t>
            </a:r>
          </a:p>
          <a:p>
            <a:pPr algn="l"/>
            <a:r>
              <a:rPr lang="en-GB" sz="2000"/>
              <a:t>Ramona Naicker</a:t>
            </a:r>
          </a:p>
          <a:p>
            <a:pPr algn="l"/>
            <a:r>
              <a:rPr lang="en-GB" sz="2000"/>
              <a:t>Delyth Morris</a:t>
            </a:r>
          </a:p>
          <a:p>
            <a:pPr algn="l"/>
            <a:r>
              <a:rPr lang="en-GB" sz="2000"/>
              <a:t>4</a:t>
            </a:r>
            <a:r>
              <a:rPr lang="en-GB" sz="2000" baseline="30000"/>
              <a:t>th</a:t>
            </a:r>
            <a:r>
              <a:rPr lang="en-GB" sz="2000"/>
              <a:t> June 2025</a:t>
            </a:r>
          </a:p>
        </p:txBody>
      </p:sp>
      <p:sp>
        <p:nvSpPr>
          <p:cNvPr id="13" name="Rectangle 12">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5" name="Rectangle 14">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61423055"/>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500"/>
                                  </p:stCondLst>
                                  <p:iterate>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1500"/>
                                  </p:stCondLst>
                                  <p:iterate>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7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1500"/>
                                  </p:stCondLst>
                                  <p:iterate>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7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1500"/>
                                  </p:stCondLst>
                                  <p:iterate>
                                    <p:tmPct val="10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7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1500"/>
                                  </p:stCondLst>
                                  <p:iterate>
                                    <p:tmPct val="10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700"/>
                                        <p:tgtEl>
                                          <p:spTgt spid="3">
                                            <p:txEl>
                                              <p:pRg st="4" end="4"/>
                                            </p:txEl>
                                          </p:spTgt>
                                        </p:tgtEl>
                                      </p:cBhvr>
                                    </p:animEffect>
                                  </p:childTnLst>
                                </p:cTn>
                              </p:par>
                              <p:par>
                                <p:cTn id="28" presetID="10" presetClass="entr" presetSubtype="0" fill="hold" grpId="0" nodeType="withEffect">
                                  <p:stCondLst>
                                    <p:cond delay="1000"/>
                                  </p:stCondLst>
                                  <p:iterate>
                                    <p:tmPct val="10000"/>
                                  </p:iterate>
                                  <p:childTnLst>
                                    <p:set>
                                      <p:cBhvr>
                                        <p:cTn id="29" dur="1" fill="hold">
                                          <p:stCondLst>
                                            <p:cond delay="0"/>
                                          </p:stCondLst>
                                        </p:cTn>
                                        <p:tgtEl>
                                          <p:spTgt spid="2"/>
                                        </p:tgtEl>
                                        <p:attrNameLst>
                                          <p:attrName>style.visibility</p:attrName>
                                        </p:attrNameLst>
                                      </p:cBhvr>
                                      <p:to>
                                        <p:strVal val="visible"/>
                                      </p:to>
                                    </p:set>
                                    <p:animEffect transition="in" filter="fade">
                                      <p:cBhvr>
                                        <p:cTn id="30"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726056F-65FD-D57F-A811-3E54904236D5}"/>
              </a:ext>
            </a:extLst>
          </p:cNvPr>
          <p:cNvSpPr>
            <a:spLocks noGrp="1"/>
          </p:cNvSpPr>
          <p:nvPr>
            <p:ph type="title"/>
          </p:nvPr>
        </p:nvSpPr>
        <p:spPr>
          <a:xfrm>
            <a:off x="5297762" y="329184"/>
            <a:ext cx="6251110" cy="1783080"/>
          </a:xfrm>
        </p:spPr>
        <p:txBody>
          <a:bodyPr anchor="b">
            <a:normAutofit/>
          </a:bodyPr>
          <a:lstStyle/>
          <a:p>
            <a:r>
              <a:rPr lang="en-GB" sz="4200"/>
              <a:t>Shared principles for engagement for this session</a:t>
            </a:r>
          </a:p>
        </p:txBody>
      </p:sp>
      <p:pic>
        <p:nvPicPr>
          <p:cNvPr id="5" name="Picture 4" descr="Large skydiving group mid-air">
            <a:extLst>
              <a:ext uri="{FF2B5EF4-FFF2-40B4-BE49-F238E27FC236}">
                <a16:creationId xmlns:a16="http://schemas.microsoft.com/office/drawing/2014/main" id="{DC255D99-EDDB-4354-8A73-69051FF977BB}"/>
              </a:ext>
            </a:extLst>
          </p:cNvPr>
          <p:cNvPicPr>
            <a:picLocks noChangeAspect="1"/>
          </p:cNvPicPr>
          <p:nvPr/>
        </p:nvPicPr>
        <p:blipFill rotWithShape="1">
          <a:blip r:embed="rId2"/>
          <a:srcRect l="28003" r="26836"/>
          <a:stretch/>
        </p:blipFill>
        <p:spPr>
          <a:xfrm>
            <a:off x="1"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11" name="sketchy line">
            <a:extLst>
              <a:ext uri="{FF2B5EF4-FFF2-40B4-BE49-F238E27FC236}">
                <a16:creationId xmlns:a16="http://schemas.microsoft.com/office/drawing/2014/main" id="{21540236-BFD5-4A9D-8840-4703E7F768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762" y="2374947"/>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440633F-A20F-9AB3-1798-3368E53F3154}"/>
              </a:ext>
            </a:extLst>
          </p:cNvPr>
          <p:cNvSpPr>
            <a:spLocks noGrp="1"/>
          </p:cNvSpPr>
          <p:nvPr>
            <p:ph idx="1"/>
          </p:nvPr>
        </p:nvSpPr>
        <p:spPr>
          <a:xfrm>
            <a:off x="5297762" y="2706624"/>
            <a:ext cx="6251110" cy="3483864"/>
          </a:xfrm>
        </p:spPr>
        <p:txBody>
          <a:bodyPr>
            <a:normAutofit/>
          </a:bodyPr>
          <a:lstStyle/>
          <a:p>
            <a:r>
              <a:rPr lang="en-US" sz="2200"/>
              <a:t>The information in this session will introduce you to subjects and ideas that can be sensitive, emotionally challenging, and triggering for some people.</a:t>
            </a:r>
          </a:p>
          <a:p>
            <a:r>
              <a:rPr lang="en-US" sz="2200"/>
              <a:t>Because of this, it's crucial that you pay attention to your emotions, don't apologise for them, and take the time to consider their causes and the effects they are having on your wellbeing. </a:t>
            </a:r>
            <a:endParaRPr lang="en-GB" sz="2200"/>
          </a:p>
        </p:txBody>
      </p:sp>
    </p:spTree>
    <p:extLst>
      <p:ext uri="{BB962C8B-B14F-4D97-AF65-F5344CB8AC3E}">
        <p14:creationId xmlns:p14="http://schemas.microsoft.com/office/powerpoint/2010/main" val="22714458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6DC160-AB30-019A-7573-A076BDB4E59C}"/>
              </a:ext>
            </a:extLst>
          </p:cNvPr>
          <p:cNvSpPr>
            <a:spLocks noGrp="1"/>
          </p:cNvSpPr>
          <p:nvPr>
            <p:ph type="title"/>
          </p:nvPr>
        </p:nvSpPr>
        <p:spPr/>
        <p:txBody>
          <a:bodyPr/>
          <a:lstStyle/>
          <a:p>
            <a:r>
              <a:rPr lang="en-GB" dirty="0"/>
              <a:t>Overview of tutorial - https://</a:t>
            </a:r>
            <a:r>
              <a:rPr lang="en-GB" dirty="0" err="1"/>
              <a:t>xerte.cardiff.ac.uk</a:t>
            </a:r>
            <a:r>
              <a:rPr lang="en-GB" dirty="0"/>
              <a:t>/play_19208</a:t>
            </a:r>
          </a:p>
        </p:txBody>
      </p:sp>
      <p:graphicFrame>
        <p:nvGraphicFramePr>
          <p:cNvPr id="37" name="Content Placeholder 2">
            <a:extLst>
              <a:ext uri="{FF2B5EF4-FFF2-40B4-BE49-F238E27FC236}">
                <a16:creationId xmlns:a16="http://schemas.microsoft.com/office/drawing/2014/main" id="{C50F7C1A-D15A-886B-F103-0C962275D8B1}"/>
              </a:ext>
            </a:extLst>
          </p:cNvPr>
          <p:cNvGraphicFramePr>
            <a:graphicFrameLocks noGrp="1"/>
          </p:cNvGraphicFramePr>
          <p:nvPr>
            <p:ph idx="1"/>
            <p:extLst>
              <p:ext uri="{D42A27DB-BD31-4B8C-83A1-F6EECF244321}">
                <p14:modId xmlns:p14="http://schemas.microsoft.com/office/powerpoint/2010/main" val="11541835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636231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white background with green text&#10;&#10;AI-generated content may be incorrect.">
            <a:extLst>
              <a:ext uri="{FF2B5EF4-FFF2-40B4-BE49-F238E27FC236}">
                <a16:creationId xmlns:a16="http://schemas.microsoft.com/office/drawing/2014/main" id="{51B706C6-D2C5-EF07-C1CE-FBFD496BF855}"/>
              </a:ext>
            </a:extLst>
          </p:cNvPr>
          <p:cNvPicPr>
            <a:picLocks noChangeAspect="1"/>
          </p:cNvPicPr>
          <p:nvPr/>
        </p:nvPicPr>
        <p:blipFill>
          <a:blip r:embed="rId3"/>
          <a:stretch>
            <a:fillRect/>
          </a:stretch>
        </p:blipFill>
        <p:spPr>
          <a:xfrm>
            <a:off x="382253" y="4201589"/>
            <a:ext cx="3540977" cy="2305323"/>
          </a:xfrm>
          <a:prstGeom prst="rect">
            <a:avLst/>
          </a:prstGeom>
          <a:ln>
            <a:noFill/>
          </a:ln>
          <a:effectLst>
            <a:outerShdw blurRad="292100" dist="139700" dir="2700000" algn="tl" rotWithShape="0">
              <a:srgbClr val="333333">
                <a:alpha val="65000"/>
              </a:srgbClr>
            </a:outerShdw>
          </a:effectLst>
        </p:spPr>
      </p:pic>
      <p:pic>
        <p:nvPicPr>
          <p:cNvPr id="8" name="Picture 7" descr="A close up of a logo&#10;&#10;AI-generated content may be incorrect.">
            <a:extLst>
              <a:ext uri="{FF2B5EF4-FFF2-40B4-BE49-F238E27FC236}">
                <a16:creationId xmlns:a16="http://schemas.microsoft.com/office/drawing/2014/main" id="{80CAFDE5-C8A0-702A-86B3-642AACB119A2}"/>
              </a:ext>
            </a:extLst>
          </p:cNvPr>
          <p:cNvPicPr>
            <a:picLocks noChangeAspect="1"/>
          </p:cNvPicPr>
          <p:nvPr/>
        </p:nvPicPr>
        <p:blipFill>
          <a:blip r:embed="rId4"/>
          <a:stretch>
            <a:fillRect/>
          </a:stretch>
        </p:blipFill>
        <p:spPr>
          <a:xfrm>
            <a:off x="379481" y="404017"/>
            <a:ext cx="9928412" cy="1035240"/>
          </a:xfrm>
          <a:prstGeom prst="rect">
            <a:avLst/>
          </a:prstGeom>
          <a:ln>
            <a:noFill/>
          </a:ln>
          <a:effectLst>
            <a:outerShdw blurRad="292100" dist="139700" dir="2700000" algn="tl" rotWithShape="0">
              <a:srgbClr val="333333">
                <a:alpha val="65000"/>
              </a:srgbClr>
            </a:outerShdw>
          </a:effectLst>
        </p:spPr>
      </p:pic>
      <p:pic>
        <p:nvPicPr>
          <p:cNvPr id="3" name="Picture 2" descr="A screenshot of a white background&#10;&#10;AI-generated content may be incorrect.">
            <a:extLst>
              <a:ext uri="{FF2B5EF4-FFF2-40B4-BE49-F238E27FC236}">
                <a16:creationId xmlns:a16="http://schemas.microsoft.com/office/drawing/2014/main" id="{8B44E8F2-8558-07A1-1244-D37919E58B0E}"/>
              </a:ext>
            </a:extLst>
          </p:cNvPr>
          <p:cNvPicPr>
            <a:picLocks noChangeAspect="1"/>
          </p:cNvPicPr>
          <p:nvPr/>
        </p:nvPicPr>
        <p:blipFill>
          <a:blip r:embed="rId5"/>
          <a:stretch>
            <a:fillRect/>
          </a:stretch>
        </p:blipFill>
        <p:spPr>
          <a:xfrm>
            <a:off x="2011428" y="1840901"/>
            <a:ext cx="9738102" cy="2003940"/>
          </a:xfrm>
          <a:prstGeom prst="rect">
            <a:avLst/>
          </a:prstGeom>
          <a:ln>
            <a:noFill/>
          </a:ln>
          <a:effectLst>
            <a:outerShdw blurRad="292100" dist="139700" dir="2700000" algn="tl" rotWithShape="0">
              <a:srgbClr val="333333">
                <a:alpha val="65000"/>
              </a:srgbClr>
            </a:outerShdw>
          </a:effectLst>
        </p:spPr>
      </p:pic>
      <p:sp>
        <p:nvSpPr>
          <p:cNvPr id="6" name="TextBox 5">
            <a:extLst>
              <a:ext uri="{FF2B5EF4-FFF2-40B4-BE49-F238E27FC236}">
                <a16:creationId xmlns:a16="http://schemas.microsoft.com/office/drawing/2014/main" id="{131BF2FA-09B3-E52E-BBBE-2A16064CDBFC}"/>
              </a:ext>
            </a:extLst>
          </p:cNvPr>
          <p:cNvSpPr txBox="1"/>
          <p:nvPr/>
        </p:nvSpPr>
        <p:spPr>
          <a:xfrm>
            <a:off x="3624727" y="4755792"/>
            <a:ext cx="8128447" cy="1200329"/>
          </a:xfrm>
          <a:prstGeom prst="rect">
            <a:avLst/>
          </a:prstGeom>
          <a:solidFill>
            <a:schemeClr val="bg1"/>
          </a:solidFill>
          <a:ln>
            <a:solidFill>
              <a:schemeClr val="bg1"/>
            </a:solidFill>
          </a:ln>
          <a:effectLst>
            <a:outerShdw blurRad="114300" dist="165100" dir="3960000">
              <a:srgbClr val="000000">
                <a:alpha val="34000"/>
              </a:srgbClr>
            </a:outerShdw>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solidFill>
                  <a:schemeClr val="tx1">
                    <a:lumMod val="76000"/>
                    <a:lumOff val="24000"/>
                  </a:schemeClr>
                </a:solidFill>
                <a:latin typeface="Arial"/>
                <a:ea typeface="+mn-lt"/>
                <a:cs typeface="+mn-lt"/>
              </a:rPr>
              <a:t>Black women were 3.7 times more likely to die than White women, and Asian women were 1.8 times more likely to die than White women</a:t>
            </a:r>
            <a:endParaRPr lang="en-US">
              <a:solidFill>
                <a:schemeClr val="tx1">
                  <a:lumMod val="76000"/>
                  <a:lumOff val="24000"/>
                </a:schemeClr>
              </a:solidFill>
              <a:latin typeface="Arial"/>
              <a:ea typeface="Calibri" panose="020F0502020204030204"/>
              <a:cs typeface="Calibri" panose="020F0502020204030204"/>
            </a:endParaRPr>
          </a:p>
        </p:txBody>
      </p:sp>
    </p:spTree>
    <p:extLst>
      <p:ext uri="{BB962C8B-B14F-4D97-AF65-F5344CB8AC3E}">
        <p14:creationId xmlns:p14="http://schemas.microsoft.com/office/powerpoint/2010/main" val="1451611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descr="A screenshot of a test results&#10;&#10;AI-generated content may be incorrect.">
            <a:extLst>
              <a:ext uri="{FF2B5EF4-FFF2-40B4-BE49-F238E27FC236}">
                <a16:creationId xmlns:a16="http://schemas.microsoft.com/office/drawing/2014/main" id="{151D236D-E731-CB3B-EDBC-FDFA70820A21}"/>
              </a:ext>
            </a:extLst>
          </p:cNvPr>
          <p:cNvPicPr>
            <a:picLocks noChangeAspect="1"/>
          </p:cNvPicPr>
          <p:nvPr/>
        </p:nvPicPr>
        <p:blipFill>
          <a:blip r:embed="rId3"/>
          <a:stretch>
            <a:fillRect/>
          </a:stretch>
        </p:blipFill>
        <p:spPr>
          <a:xfrm>
            <a:off x="729803" y="1062775"/>
            <a:ext cx="10635802" cy="4625125"/>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7889633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A screenshot of a medical history&#10;&#10;AI-generated content may be incorrect.">
            <a:extLst>
              <a:ext uri="{FF2B5EF4-FFF2-40B4-BE49-F238E27FC236}">
                <a16:creationId xmlns:a16="http://schemas.microsoft.com/office/drawing/2014/main" id="{475E6D45-6520-2649-EBFA-C4693716B12C}"/>
              </a:ext>
            </a:extLst>
          </p:cNvPr>
          <p:cNvPicPr>
            <a:picLocks noGrp="1" noChangeAspect="1"/>
          </p:cNvPicPr>
          <p:nvPr>
            <p:ph idx="1"/>
          </p:nvPr>
        </p:nvPicPr>
        <p:blipFill>
          <a:blip r:embed="rId3"/>
          <a:stretch>
            <a:fillRect/>
          </a:stretch>
        </p:blipFill>
        <p:spPr>
          <a:xfrm>
            <a:off x="550055" y="989743"/>
            <a:ext cx="11086192" cy="487801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65353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0F8499F7-043A-2F9E-1289-700DFC990B7B}"/>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68299" y="532682"/>
            <a:ext cx="4980997" cy="398496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CC3EA59B-7F67-904A-50BC-B590ACD4523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60759" y="2328101"/>
            <a:ext cx="6118882" cy="3967543"/>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262328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5065C4A-7F86-B3A7-C799-4B547D58A61C}"/>
              </a:ext>
            </a:extLst>
          </p:cNvPr>
          <p:cNvSpPr>
            <a:spLocks noGrp="1"/>
          </p:cNvSpPr>
          <p:nvPr>
            <p:ph type="title"/>
          </p:nvPr>
        </p:nvSpPr>
        <p:spPr>
          <a:xfrm>
            <a:off x="841248" y="548640"/>
            <a:ext cx="3600860" cy="5431536"/>
          </a:xfrm>
        </p:spPr>
        <p:txBody>
          <a:bodyPr>
            <a:normAutofit/>
          </a:bodyPr>
          <a:lstStyle/>
          <a:p>
            <a:r>
              <a:rPr lang="en-GB" sz="5400"/>
              <a:t>Discussion topics</a:t>
            </a:r>
          </a:p>
        </p:txBody>
      </p:sp>
      <p:sp>
        <p:nvSpPr>
          <p:cNvPr id="17"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Content Placeholder 2">
            <a:extLst>
              <a:ext uri="{FF2B5EF4-FFF2-40B4-BE49-F238E27FC236}">
                <a16:creationId xmlns:a16="http://schemas.microsoft.com/office/drawing/2014/main" id="{9DF70FFF-AAD9-9D0B-3ED6-7D5DB9E702D2}"/>
              </a:ext>
            </a:extLst>
          </p:cNvPr>
          <p:cNvSpPr>
            <a:spLocks noGrp="1"/>
          </p:cNvSpPr>
          <p:nvPr>
            <p:ph idx="1"/>
          </p:nvPr>
        </p:nvSpPr>
        <p:spPr>
          <a:xfrm>
            <a:off x="5094221" y="1324822"/>
            <a:ext cx="6224335" cy="5023706"/>
          </a:xfrm>
        </p:spPr>
        <p:txBody>
          <a:bodyPr anchor="ctr">
            <a:normAutofit/>
          </a:bodyPr>
          <a:lstStyle/>
          <a:p>
            <a:r>
              <a:rPr lang="en-GB" sz="2400">
                <a:ea typeface="+mn-lt"/>
                <a:cs typeface="+mn-lt"/>
              </a:rPr>
              <a:t>What are your initial reflections after hearing this presentation?</a:t>
            </a:r>
          </a:p>
          <a:p>
            <a:r>
              <a:rPr lang="en-GB" sz="2400">
                <a:ea typeface="+mn-lt"/>
                <a:cs typeface="+mn-lt"/>
              </a:rPr>
              <a:t>What would equitable representation look like in a research study?</a:t>
            </a:r>
            <a:endParaRPr lang="en-GB">
              <a:ea typeface="+mn-lt"/>
              <a:cs typeface="+mn-lt"/>
            </a:endParaRPr>
          </a:p>
          <a:p>
            <a:r>
              <a:rPr lang="en-GB" sz="2400">
                <a:ea typeface="+mn-lt"/>
                <a:cs typeface="+mn-lt"/>
              </a:rPr>
              <a:t>How do your recruitment strategies acknowledge and address the barriers women of colour may face when participating in research?</a:t>
            </a:r>
            <a:endParaRPr lang="en-GB">
              <a:ea typeface="+mn-lt"/>
              <a:cs typeface="+mn-lt"/>
            </a:endParaRPr>
          </a:p>
          <a:p>
            <a:r>
              <a:rPr lang="en-GB" sz="2400">
                <a:ea typeface="+mn-lt"/>
                <a:cs typeface="+mn-lt"/>
              </a:rPr>
              <a:t>How do you record and describe the populations involved in your research?</a:t>
            </a:r>
            <a:endParaRPr lang="en-GB">
              <a:ea typeface="+mn-lt"/>
              <a:cs typeface="+mn-lt"/>
            </a:endParaRPr>
          </a:p>
          <a:p>
            <a:r>
              <a:rPr lang="en-GB" sz="2400">
                <a:ea typeface="+mn-lt"/>
                <a:cs typeface="+mn-lt"/>
              </a:rPr>
              <a:t>What’s one change you might make to your research practice after today?</a:t>
            </a:r>
            <a:endParaRPr lang="en-GB">
              <a:ea typeface="+mn-lt"/>
              <a:cs typeface="+mn-lt"/>
            </a:endParaRPr>
          </a:p>
          <a:p>
            <a:endParaRPr lang="en-GB" sz="2200" b="1">
              <a:ea typeface="Calibri"/>
              <a:cs typeface="Calibri"/>
            </a:endParaRPr>
          </a:p>
          <a:p>
            <a:endParaRPr lang="en-GB" sz="2200">
              <a:ea typeface="Calibri"/>
              <a:cs typeface="Calibri"/>
            </a:endParaRPr>
          </a:p>
          <a:p>
            <a:endParaRPr lang="en-GB" sz="2200"/>
          </a:p>
        </p:txBody>
      </p:sp>
      <p:pic>
        <p:nvPicPr>
          <p:cNvPr id="7" name="Graphic 6" descr="Fingerprint">
            <a:extLst>
              <a:ext uri="{FF2B5EF4-FFF2-40B4-BE49-F238E27FC236}">
                <a16:creationId xmlns:a16="http://schemas.microsoft.com/office/drawing/2014/main" id="{2FDD9F12-4487-D2FD-CB36-CA587437227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04900" y="538956"/>
            <a:ext cx="749300" cy="749300"/>
          </a:xfrm>
          <a:prstGeom prst="rect">
            <a:avLst/>
          </a:prstGeom>
        </p:spPr>
      </p:pic>
    </p:spTree>
    <p:extLst>
      <p:ext uri="{BB962C8B-B14F-4D97-AF65-F5344CB8AC3E}">
        <p14:creationId xmlns:p14="http://schemas.microsoft.com/office/powerpoint/2010/main" val="36740175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76A8EC5FAA9374DBC8D27466CCD7732" ma:contentTypeVersion="3" ma:contentTypeDescription="Create a new document." ma:contentTypeScope="" ma:versionID="6fa729d81bb02a87e3c4da34fae899a0">
  <xsd:schema xmlns:xsd="http://www.w3.org/2001/XMLSchema" xmlns:xs="http://www.w3.org/2001/XMLSchema" xmlns:p="http://schemas.microsoft.com/office/2006/metadata/properties" xmlns:ns2="73782c0c-ad33-468c-a69d-32e51c4df41b" targetNamespace="http://schemas.microsoft.com/office/2006/metadata/properties" ma:root="true" ma:fieldsID="2d2866a7a482b8cf03c6bc68cdbb7ecb" ns2:_="">
    <xsd:import namespace="73782c0c-ad33-468c-a69d-32e51c4df41b"/>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3782c0c-ad33-468c-a69d-32e51c4df41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912ACB0-0B75-4749-A1C2-5ADA45FC6783}">
  <ds:schemaRefs>
    <ds:schemaRef ds:uri="http://schemas.microsoft.com/sharepoint/v3/contenttype/forms"/>
  </ds:schemaRefs>
</ds:datastoreItem>
</file>

<file path=customXml/itemProps2.xml><?xml version="1.0" encoding="utf-8"?>
<ds:datastoreItem xmlns:ds="http://schemas.openxmlformats.org/officeDocument/2006/customXml" ds:itemID="{24C669B4-335E-46EF-BC7D-EFCB03BE7422}">
  <ds:schemaRefs>
    <ds:schemaRef ds:uri="http://schemas.microsoft.com/office/2006/metadata/properties"/>
    <ds:schemaRef ds:uri="http://www.w3.org/2000/xmlns/"/>
    <ds:schemaRef ds:uri="http://schemas.microsoft.com/office/infopath/2007/PartnerControls"/>
  </ds:schemaRefs>
</ds:datastoreItem>
</file>

<file path=customXml/itemProps3.xml><?xml version="1.0" encoding="utf-8"?>
<ds:datastoreItem xmlns:ds="http://schemas.openxmlformats.org/officeDocument/2006/customXml" ds:itemID="{9CC0A04F-21C3-453D-B4BF-F0AA004C9EF5}">
  <ds:schemaRefs>
    <ds:schemaRef ds:uri="http://schemas.microsoft.com/office/2006/metadata/contentType"/>
    <ds:schemaRef ds:uri="http://schemas.microsoft.com/office/2006/metadata/properties/metaAttributes"/>
    <ds:schemaRef ds:uri="http://www.w3.org/2000/xmlns/"/>
    <ds:schemaRef ds:uri="http://www.w3.org/2001/XMLSchema"/>
    <ds:schemaRef ds:uri="73782c0c-ad33-468c-a69d-32e51c4df41b"/>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bdb74b30-9568-4856-bdbf-06759778fcbc}" enabled="0" method="" siteId="{bdb74b30-9568-4856-bdbf-06759778fcbc}" removed="1"/>
</clbl:labelList>
</file>

<file path=docProps/app.xml><?xml version="1.0" encoding="utf-8"?>
<Properties xmlns="http://schemas.openxmlformats.org/officeDocument/2006/extended-properties" xmlns:vt="http://schemas.openxmlformats.org/officeDocument/2006/docPropsVTypes">
  <TotalTime>0</TotalTime>
  <Words>392</Words>
  <Application>Microsoft Office PowerPoint</Application>
  <PresentationFormat>Widescreen</PresentationFormat>
  <Paragraphs>32</Paragraphs>
  <Slides>8</Slides>
  <Notes>5</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Impacts of anti-racism on research </vt:lpstr>
      <vt:lpstr>Shared principles for engagement for this session</vt:lpstr>
      <vt:lpstr>Overview of tutorial - https://xerte.cardiff.ac.uk/play_19208</vt:lpstr>
      <vt:lpstr>PowerPoint Presentation</vt:lpstr>
      <vt:lpstr>PowerPoint Presentation</vt:lpstr>
      <vt:lpstr>PowerPoint Presentation</vt:lpstr>
      <vt:lpstr>PowerPoint Presentation</vt:lpstr>
      <vt:lpstr>Discussion topics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impacts of anti-racism on research </dc:title>
  <dc:creator>Lindsay Roberts</dc:creator>
  <cp:lastModifiedBy>Sarju Patel</cp:lastModifiedBy>
  <cp:revision>209</cp:revision>
  <dcterms:created xsi:type="dcterms:W3CDTF">2023-05-30T07:47:04Z</dcterms:created>
  <dcterms:modified xsi:type="dcterms:W3CDTF">2025-06-03T01:53:08Z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0x010100376A8EC5FAA9374DBC8D27466CCD7732</vt:lpwstr>
  </property>
</Properties>
</file>