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sldIdLst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FC5184-A907-6A49-AF42-76350DD68E29}" v="592" dt="2025-01-24T10:50:27.844"/>
    <p1510:client id="{4E946C59-577B-AF4F-B169-CDE631BB4FFF}" v="38" dt="2025-01-24T10:36:33.876"/>
    <p1510:client id="{93656927-D908-C76C-0857-F4997F8E75C0}" v="2" dt="2025-01-24T10:33:52.141"/>
    <p1510:client id="{DF6CD790-AC30-7C44-A258-E73632345261}" v="73" dt="2025-01-24T11:40:11.986"/>
    <p1510:client id="{EDE7248D-3541-BA14-10BD-2136E1737C70}" v="62" dt="2025-01-24T10:29:39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Owen" userId="0c686b63-a8bb-443a-a316-71c208aa228f" providerId="ADAL" clId="{4E946C59-577B-AF4F-B169-CDE631BB4FFF}"/>
    <pc:docChg chg="delSld modSld">
      <pc:chgData name="Michael Owen" userId="0c686b63-a8bb-443a-a316-71c208aa228f" providerId="ADAL" clId="{4E946C59-577B-AF4F-B169-CDE631BB4FFF}" dt="2025-01-24T10:36:33.876" v="37" actId="20577"/>
      <pc:docMkLst>
        <pc:docMk/>
      </pc:docMkLst>
      <pc:sldChg chg="del">
        <pc:chgData name="Michael Owen" userId="0c686b63-a8bb-443a-a316-71c208aa228f" providerId="ADAL" clId="{4E946C59-577B-AF4F-B169-CDE631BB4FFF}" dt="2025-01-24T10:34:54.363" v="0" actId="2696"/>
        <pc:sldMkLst>
          <pc:docMk/>
          <pc:sldMk cId="2872203116" sldId="256"/>
        </pc:sldMkLst>
      </pc:sldChg>
      <pc:sldChg chg="modSp mod">
        <pc:chgData name="Michael Owen" userId="0c686b63-a8bb-443a-a316-71c208aa228f" providerId="ADAL" clId="{4E946C59-577B-AF4F-B169-CDE631BB4FFF}" dt="2025-01-24T10:36:33.876" v="37" actId="20577"/>
        <pc:sldMkLst>
          <pc:docMk/>
          <pc:sldMk cId="3526786512" sldId="265"/>
        </pc:sldMkLst>
        <pc:spChg chg="mod">
          <ac:chgData name="Michael Owen" userId="0c686b63-a8bb-443a-a316-71c208aa228f" providerId="ADAL" clId="{4E946C59-577B-AF4F-B169-CDE631BB4FFF}" dt="2025-01-24T10:36:33.876" v="37" actId="20577"/>
          <ac:spMkLst>
            <pc:docMk/>
            <pc:sldMk cId="3526786512" sldId="265"/>
            <ac:spMk id="10" creationId="{096DC525-3AA5-F954-41BF-D9CC00D80135}"/>
          </ac:spMkLst>
        </pc:spChg>
        <pc:grpChg chg="mod">
          <ac:chgData name="Michael Owen" userId="0c686b63-a8bb-443a-a316-71c208aa228f" providerId="ADAL" clId="{4E946C59-577B-AF4F-B169-CDE631BB4FFF}" dt="2025-01-24T10:35:04.512" v="1" actId="1076"/>
          <ac:grpSpMkLst>
            <pc:docMk/>
            <pc:sldMk cId="3526786512" sldId="265"/>
            <ac:grpSpMk id="13" creationId="{F953F28C-DE80-4D68-740C-DC47D2BDDA7D}"/>
          </ac:grpSpMkLst>
        </pc:grpChg>
      </pc:sldChg>
    </pc:docChg>
  </pc:docChgLst>
  <pc:docChgLst>
    <pc:chgData name="Michael Owen" userId="S::owenmj@cardiff.ac.uk::0c686b63-a8bb-443a-a316-71c208aa228f" providerId="AD" clId="Web-{93656927-D908-C76C-0857-F4997F8E75C0}"/>
    <pc:docChg chg="addSld delSld">
      <pc:chgData name="Michael Owen" userId="S::owenmj@cardiff.ac.uk::0c686b63-a8bb-443a-a316-71c208aa228f" providerId="AD" clId="Web-{93656927-D908-C76C-0857-F4997F8E75C0}" dt="2025-01-24T10:33:52.141" v="1"/>
      <pc:docMkLst>
        <pc:docMk/>
      </pc:docMkLst>
      <pc:sldChg chg="del">
        <pc:chgData name="Michael Owen" userId="S::owenmj@cardiff.ac.uk::0c686b63-a8bb-443a-a316-71c208aa228f" providerId="AD" clId="Web-{93656927-D908-C76C-0857-F4997F8E75C0}" dt="2025-01-24T10:33:52.141" v="1"/>
        <pc:sldMkLst>
          <pc:docMk/>
          <pc:sldMk cId="2872203116" sldId="256"/>
        </pc:sldMkLst>
      </pc:sldChg>
      <pc:sldChg chg="add">
        <pc:chgData name="Michael Owen" userId="S::owenmj@cardiff.ac.uk::0c686b63-a8bb-443a-a316-71c208aa228f" providerId="AD" clId="Web-{93656927-D908-C76C-0857-F4997F8E75C0}" dt="2025-01-24T10:33:44.906" v="0"/>
        <pc:sldMkLst>
          <pc:docMk/>
          <pc:sldMk cId="3526786512" sldId="265"/>
        </pc:sldMkLst>
      </pc:sldChg>
    </pc:docChg>
  </pc:docChgLst>
  <pc:docChgLst>
    <pc:chgData name="Michael O'Donovan" userId="f3644834-c61d-4166-914f-7088159b3de2" providerId="ADAL" clId="{DF6CD790-AC30-7C44-A258-E73632345261}"/>
    <pc:docChg chg="custSel modSld">
      <pc:chgData name="Michael O'Donovan" userId="f3644834-c61d-4166-914f-7088159b3de2" providerId="ADAL" clId="{DF6CD790-AC30-7C44-A258-E73632345261}" dt="2025-01-24T11:40:11.986" v="69" actId="14100"/>
      <pc:docMkLst>
        <pc:docMk/>
      </pc:docMkLst>
      <pc:sldChg chg="modSp mod">
        <pc:chgData name="Michael O'Donovan" userId="f3644834-c61d-4166-914f-7088159b3de2" providerId="ADAL" clId="{DF6CD790-AC30-7C44-A258-E73632345261}" dt="2025-01-24T11:39:59.977" v="67" actId="1038"/>
        <pc:sldMkLst>
          <pc:docMk/>
          <pc:sldMk cId="796594429" sldId="263"/>
        </pc:sldMkLst>
        <pc:graphicFrameChg chg="mod modGraphic">
          <ac:chgData name="Michael O'Donovan" userId="f3644834-c61d-4166-914f-7088159b3de2" providerId="ADAL" clId="{DF6CD790-AC30-7C44-A258-E73632345261}" dt="2025-01-24T11:39:59.977" v="67" actId="1038"/>
          <ac:graphicFrameMkLst>
            <pc:docMk/>
            <pc:sldMk cId="796594429" sldId="263"/>
            <ac:graphicFrameMk id="10" creationId="{5EBF67F2-DF51-F6D3-1DBC-5CCD7665BB48}"/>
          </ac:graphicFrameMkLst>
        </pc:graphicFrameChg>
        <pc:graphicFrameChg chg="modGraphic">
          <ac:chgData name="Michael O'Donovan" userId="f3644834-c61d-4166-914f-7088159b3de2" providerId="ADAL" clId="{DF6CD790-AC30-7C44-A258-E73632345261}" dt="2025-01-24T11:39:49.865" v="52" actId="20577"/>
          <ac:graphicFrameMkLst>
            <pc:docMk/>
            <pc:sldMk cId="796594429" sldId="263"/>
            <ac:graphicFrameMk id="18" creationId="{1D8D921A-7FE4-306E-2B94-7B1CFA5B8A86}"/>
          </ac:graphicFrameMkLst>
        </pc:graphicFrameChg>
      </pc:sldChg>
      <pc:sldChg chg="addSp delSp modSp mod">
        <pc:chgData name="Michael O'Donovan" userId="f3644834-c61d-4166-914f-7088159b3de2" providerId="ADAL" clId="{DF6CD790-AC30-7C44-A258-E73632345261}" dt="2025-01-24T11:40:11.986" v="69" actId="14100"/>
        <pc:sldMkLst>
          <pc:docMk/>
          <pc:sldMk cId="772330975" sldId="264"/>
        </pc:sldMkLst>
        <pc:spChg chg="add del mod">
          <ac:chgData name="Michael O'Donovan" userId="f3644834-c61d-4166-914f-7088159b3de2" providerId="ADAL" clId="{DF6CD790-AC30-7C44-A258-E73632345261}" dt="2025-01-24T11:38:16.032" v="12" actId="478"/>
          <ac:spMkLst>
            <pc:docMk/>
            <pc:sldMk cId="772330975" sldId="264"/>
            <ac:spMk id="9" creationId="{6BBD81E0-577E-70EA-3F24-0DEF1D6628FB}"/>
          </ac:spMkLst>
        </pc:spChg>
        <pc:graphicFrameChg chg="add mod">
          <ac:chgData name="Michael O'Donovan" userId="f3644834-c61d-4166-914f-7088159b3de2" providerId="ADAL" clId="{DF6CD790-AC30-7C44-A258-E73632345261}" dt="2025-01-24T11:29:44.649" v="1"/>
          <ac:graphicFrameMkLst>
            <pc:docMk/>
            <pc:sldMk cId="772330975" sldId="264"/>
            <ac:graphicFrameMk id="3" creationId="{779D46CA-462E-B8AC-6490-2B691CAD8AE8}"/>
          </ac:graphicFrameMkLst>
        </pc:graphicFrameChg>
        <pc:graphicFrameChg chg="add del mod">
          <ac:chgData name="Michael O'Donovan" userId="f3644834-c61d-4166-914f-7088159b3de2" providerId="ADAL" clId="{DF6CD790-AC30-7C44-A258-E73632345261}" dt="2025-01-24T11:37:31.627" v="4" actId="478"/>
          <ac:graphicFrameMkLst>
            <pc:docMk/>
            <pc:sldMk cId="772330975" sldId="264"/>
            <ac:graphicFrameMk id="4" creationId="{8D592A3C-8C30-F2D1-6D67-2E93EBEB8940}"/>
          </ac:graphicFrameMkLst>
        </pc:graphicFrameChg>
        <pc:graphicFrameChg chg="del mod">
          <ac:chgData name="Michael O'Donovan" userId="f3644834-c61d-4166-914f-7088159b3de2" providerId="ADAL" clId="{DF6CD790-AC30-7C44-A258-E73632345261}" dt="2025-01-24T11:38:10.876" v="11" actId="478"/>
          <ac:graphicFrameMkLst>
            <pc:docMk/>
            <pc:sldMk cId="772330975" sldId="264"/>
            <ac:graphicFrameMk id="5" creationId="{24692218-66DA-C2B3-0711-878A85CB2350}"/>
          </ac:graphicFrameMkLst>
        </pc:graphicFrameChg>
        <pc:graphicFrameChg chg="add mod">
          <ac:chgData name="Michael O'Donovan" userId="f3644834-c61d-4166-914f-7088159b3de2" providerId="ADAL" clId="{DF6CD790-AC30-7C44-A258-E73632345261}" dt="2025-01-24T11:37:34.244" v="5"/>
          <ac:graphicFrameMkLst>
            <pc:docMk/>
            <pc:sldMk cId="772330975" sldId="264"/>
            <ac:graphicFrameMk id="6" creationId="{62F8944E-61E9-70CC-BF6A-A97F20E5EB16}"/>
          </ac:graphicFrameMkLst>
        </pc:graphicFrameChg>
        <pc:graphicFrameChg chg="add mod modGraphic">
          <ac:chgData name="Michael O'Donovan" userId="f3644834-c61d-4166-914f-7088159b3de2" providerId="ADAL" clId="{DF6CD790-AC30-7C44-A258-E73632345261}" dt="2025-01-24T11:38:24.057" v="15" actId="14100"/>
          <ac:graphicFrameMkLst>
            <pc:docMk/>
            <pc:sldMk cId="772330975" sldId="264"/>
            <ac:graphicFrameMk id="7" creationId="{2489162B-0101-4C2A-BC77-5B857112C0D4}"/>
          </ac:graphicFrameMkLst>
        </pc:graphicFrameChg>
        <pc:graphicFrameChg chg="add mod">
          <ac:chgData name="Michael O'Donovan" userId="f3644834-c61d-4166-914f-7088159b3de2" providerId="ADAL" clId="{DF6CD790-AC30-7C44-A258-E73632345261}" dt="2025-01-24T11:38:48.717" v="16"/>
          <ac:graphicFrameMkLst>
            <pc:docMk/>
            <pc:sldMk cId="772330975" sldId="264"/>
            <ac:graphicFrameMk id="10" creationId="{2B9848CE-4968-143D-535F-C90B3DA43B81}"/>
          </ac:graphicFrameMkLst>
        </pc:graphicFrameChg>
        <pc:graphicFrameChg chg="add mod modGraphic">
          <ac:chgData name="Michael O'Donovan" userId="f3644834-c61d-4166-914f-7088159b3de2" providerId="ADAL" clId="{DF6CD790-AC30-7C44-A258-E73632345261}" dt="2025-01-24T11:40:11.986" v="69" actId="14100"/>
          <ac:graphicFrameMkLst>
            <pc:docMk/>
            <pc:sldMk cId="772330975" sldId="264"/>
            <ac:graphicFrameMk id="11" creationId="{7D8C252B-D26B-3275-3014-D157E86BB12D}"/>
          </ac:graphicFrameMkLst>
        </pc:graphicFrameChg>
      </pc:sldChg>
    </pc:docChg>
  </pc:docChgLst>
  <pc:docChgLst>
    <pc:chgData name="Michael O'Donovan" userId="f3644834-c61d-4166-914f-7088159b3de2" providerId="ADAL" clId="{4BFC5184-A907-6A49-AF42-76350DD68E29}"/>
    <pc:docChg chg="undo redo custSel addSld delSld modSld">
      <pc:chgData name="Michael O'Donovan" userId="f3644834-c61d-4166-914f-7088159b3de2" providerId="ADAL" clId="{4BFC5184-A907-6A49-AF42-76350DD68E29}" dt="2025-01-24T10:54:52.107" v="614" actId="2696"/>
      <pc:docMkLst>
        <pc:docMk/>
      </pc:docMkLst>
      <pc:sldChg chg="addSp delSp modSp mod">
        <pc:chgData name="Michael O'Donovan" userId="f3644834-c61d-4166-914f-7088159b3de2" providerId="ADAL" clId="{4BFC5184-A907-6A49-AF42-76350DD68E29}" dt="2025-01-24T10:53:51.782" v="613" actId="113"/>
        <pc:sldMkLst>
          <pc:docMk/>
          <pc:sldMk cId="796594429" sldId="263"/>
        </pc:sldMkLst>
        <pc:spChg chg="add del mod">
          <ac:chgData name="Michael O'Donovan" userId="f3644834-c61d-4166-914f-7088159b3de2" providerId="ADAL" clId="{4BFC5184-A907-6A49-AF42-76350DD68E29}" dt="2025-01-24T10:25:52.356" v="39" actId="478"/>
          <ac:spMkLst>
            <pc:docMk/>
            <pc:sldMk cId="796594429" sldId="263"/>
            <ac:spMk id="7" creationId="{82597CB2-A001-11CD-4CCA-B77B72930E29}"/>
          </ac:spMkLst>
        </pc:spChg>
        <pc:spChg chg="add del">
          <ac:chgData name="Michael O'Donovan" userId="f3644834-c61d-4166-914f-7088159b3de2" providerId="ADAL" clId="{4BFC5184-A907-6A49-AF42-76350DD68E29}" dt="2025-01-24T10:39:15.210" v="237" actId="22"/>
          <ac:spMkLst>
            <pc:docMk/>
            <pc:sldMk cId="796594429" sldId="263"/>
            <ac:spMk id="13" creationId="{7ABA155F-6CA2-8B99-6B5D-3E30A75C43CE}"/>
          </ac:spMkLst>
        </pc:spChg>
        <pc:spChg chg="add del">
          <ac:chgData name="Michael O'Donovan" userId="f3644834-c61d-4166-914f-7088159b3de2" providerId="ADAL" clId="{4BFC5184-A907-6A49-AF42-76350DD68E29}" dt="2025-01-24T10:39:28.926" v="240" actId="22"/>
          <ac:spMkLst>
            <pc:docMk/>
            <pc:sldMk cId="796594429" sldId="263"/>
            <ac:spMk id="15" creationId="{D922AF8F-17C5-28D7-B7EB-603D521915F6}"/>
          </ac:spMkLst>
        </pc:spChg>
        <pc:graphicFrameChg chg="add mod">
          <ac:chgData name="Michael O'Donovan" userId="f3644834-c61d-4166-914f-7088159b3de2" providerId="ADAL" clId="{4BFC5184-A907-6A49-AF42-76350DD68E29}" dt="2025-01-24T10:25:08.296" v="0"/>
          <ac:graphicFrameMkLst>
            <pc:docMk/>
            <pc:sldMk cId="796594429" sldId="263"/>
            <ac:graphicFrameMk id="3" creationId="{D9AB34B1-7DA4-9D53-FE4A-AE087BC48150}"/>
          </ac:graphicFrameMkLst>
        </pc:graphicFrameChg>
        <pc:graphicFrameChg chg="add del mod modGraphic">
          <ac:chgData name="Michael O'Donovan" userId="f3644834-c61d-4166-914f-7088159b3de2" providerId="ADAL" clId="{4BFC5184-A907-6A49-AF42-76350DD68E29}" dt="2025-01-24T10:40:03.084" v="271" actId="478"/>
          <ac:graphicFrameMkLst>
            <pc:docMk/>
            <pc:sldMk cId="796594429" sldId="263"/>
            <ac:graphicFrameMk id="4" creationId="{D5528DA1-5BB5-E107-E3AF-E8B67F0F58F7}"/>
          </ac:graphicFrameMkLst>
        </pc:graphicFrameChg>
        <pc:graphicFrameChg chg="del modGraphic">
          <ac:chgData name="Michael O'Donovan" userId="f3644834-c61d-4166-914f-7088159b3de2" providerId="ADAL" clId="{4BFC5184-A907-6A49-AF42-76350DD68E29}" dt="2025-01-24T10:25:48.414" v="38" actId="478"/>
          <ac:graphicFrameMkLst>
            <pc:docMk/>
            <pc:sldMk cId="796594429" sldId="263"/>
            <ac:graphicFrameMk id="6" creationId="{1F7B90DD-BE45-749A-ACD4-AFF8FAD9BE80}"/>
          </ac:graphicFrameMkLst>
        </pc:graphicFrameChg>
        <pc:graphicFrameChg chg="add mod">
          <ac:chgData name="Michael O'Donovan" userId="f3644834-c61d-4166-914f-7088159b3de2" providerId="ADAL" clId="{4BFC5184-A907-6A49-AF42-76350DD68E29}" dt="2025-01-24T10:26:24.581" v="94"/>
          <ac:graphicFrameMkLst>
            <pc:docMk/>
            <pc:sldMk cId="796594429" sldId="263"/>
            <ac:graphicFrameMk id="8" creationId="{1E41508E-C9F8-03A5-4AB9-FE7D982C530B}"/>
          </ac:graphicFrameMkLst>
        </pc:graphicFrameChg>
        <pc:graphicFrameChg chg="del">
          <ac:chgData name="Michael O'Donovan" userId="f3644834-c61d-4166-914f-7088159b3de2" providerId="ADAL" clId="{4BFC5184-A907-6A49-AF42-76350DD68E29}" dt="2025-01-24T10:25:46.517" v="37" actId="478"/>
          <ac:graphicFrameMkLst>
            <pc:docMk/>
            <pc:sldMk cId="796594429" sldId="263"/>
            <ac:graphicFrameMk id="9" creationId="{E6806AEB-C369-52E5-A68E-2D62B2F1D91A}"/>
          </ac:graphicFrameMkLst>
        </pc:graphicFrameChg>
        <pc:graphicFrameChg chg="add mod modGraphic">
          <ac:chgData name="Michael O'Donovan" userId="f3644834-c61d-4166-914f-7088159b3de2" providerId="ADAL" clId="{4BFC5184-A907-6A49-AF42-76350DD68E29}" dt="2025-01-24T10:27:41.141" v="199" actId="255"/>
          <ac:graphicFrameMkLst>
            <pc:docMk/>
            <pc:sldMk cId="796594429" sldId="263"/>
            <ac:graphicFrameMk id="10" creationId="{5EBF67F2-DF51-F6D3-1DBC-5CCD7665BB48}"/>
          </ac:graphicFrameMkLst>
        </pc:graphicFrameChg>
        <pc:graphicFrameChg chg="add mod">
          <ac:chgData name="Michael O'Donovan" userId="f3644834-c61d-4166-914f-7088159b3de2" providerId="ADAL" clId="{4BFC5184-A907-6A49-AF42-76350DD68E29}" dt="2025-01-24T10:38:55.910" v="234"/>
          <ac:graphicFrameMkLst>
            <pc:docMk/>
            <pc:sldMk cId="796594429" sldId="263"/>
            <ac:graphicFrameMk id="11" creationId="{ABC965AD-1E4C-4D1E-283C-87948EBF191A}"/>
          </ac:graphicFrameMkLst>
        </pc:graphicFrameChg>
        <pc:graphicFrameChg chg="add del mod">
          <ac:chgData name="Michael O'Donovan" userId="f3644834-c61d-4166-914f-7088159b3de2" providerId="ADAL" clId="{4BFC5184-A907-6A49-AF42-76350DD68E29}" dt="2025-01-24T10:44:17.491" v="370" actId="478"/>
          <ac:graphicFrameMkLst>
            <pc:docMk/>
            <pc:sldMk cId="796594429" sldId="263"/>
            <ac:graphicFrameMk id="16" creationId="{048D816E-A91D-4E60-52AB-0AF3CF431479}"/>
          </ac:graphicFrameMkLst>
        </pc:graphicFrameChg>
        <pc:graphicFrameChg chg="add mod">
          <ac:chgData name="Michael O'Donovan" userId="f3644834-c61d-4166-914f-7088159b3de2" providerId="ADAL" clId="{4BFC5184-A907-6A49-AF42-76350DD68E29}" dt="2025-01-24T10:42:22.941" v="319"/>
          <ac:graphicFrameMkLst>
            <pc:docMk/>
            <pc:sldMk cId="796594429" sldId="263"/>
            <ac:graphicFrameMk id="17" creationId="{25F0E0B1-19C6-6C75-921A-98D4A84CEA9E}"/>
          </ac:graphicFrameMkLst>
        </pc:graphicFrameChg>
        <pc:graphicFrameChg chg="add mod modGraphic">
          <ac:chgData name="Michael O'Donovan" userId="f3644834-c61d-4166-914f-7088159b3de2" providerId="ADAL" clId="{4BFC5184-A907-6A49-AF42-76350DD68E29}" dt="2025-01-24T10:53:51.782" v="613" actId="113"/>
          <ac:graphicFrameMkLst>
            <pc:docMk/>
            <pc:sldMk cId="796594429" sldId="263"/>
            <ac:graphicFrameMk id="18" creationId="{1D8D921A-7FE4-306E-2B94-7B1CFA5B8A86}"/>
          </ac:graphicFrameMkLst>
        </pc:graphicFrameChg>
      </pc:sldChg>
      <pc:sldChg chg="addSp modSp new del">
        <pc:chgData name="Michael O'Donovan" userId="f3644834-c61d-4166-914f-7088159b3de2" providerId="ADAL" clId="{4BFC5184-A907-6A49-AF42-76350DD68E29}" dt="2025-01-24T10:54:52.107" v="614" actId="2696"/>
        <pc:sldMkLst>
          <pc:docMk/>
          <pc:sldMk cId="4012824034" sldId="266"/>
        </pc:sldMkLst>
        <pc:graphicFrameChg chg="add mod">
          <ac:chgData name="Michael O'Donovan" userId="f3644834-c61d-4166-914f-7088159b3de2" providerId="ADAL" clId="{4BFC5184-A907-6A49-AF42-76350DD68E29}" dt="2025-01-24T10:41:59.662" v="317"/>
          <ac:graphicFrameMkLst>
            <pc:docMk/>
            <pc:sldMk cId="4012824034" sldId="266"/>
            <ac:graphicFrameMk id="2" creationId="{9947208D-882D-8E32-164B-96471E2C1D38}"/>
          </ac:graphicFrameMkLst>
        </pc:graphicFrameChg>
        <pc:graphicFrameChg chg="add mod">
          <ac:chgData name="Michael O'Donovan" userId="f3644834-c61d-4166-914f-7088159b3de2" providerId="ADAL" clId="{4BFC5184-A907-6A49-AF42-76350DD68E29}" dt="2025-01-24T10:42:05.770" v="318"/>
          <ac:graphicFrameMkLst>
            <pc:docMk/>
            <pc:sldMk cId="4012824034" sldId="266"/>
            <ac:graphicFrameMk id="3" creationId="{2A342965-DC4B-839A-6EC8-9ADFE445B37E}"/>
          </ac:graphicFrameMkLst>
        </pc:graphicFrameChg>
      </pc:sldChg>
    </pc:docChg>
  </pc:docChgLst>
  <pc:docChgLst>
    <pc:chgData name="Michael Owen" userId="S::owenmj@cardiff.ac.uk::0c686b63-a8bb-443a-a316-71c208aa228f" providerId="AD" clId="Web-{EDE7248D-3541-BA14-10BD-2136E1737C70}"/>
    <pc:docChg chg="modSld">
      <pc:chgData name="Michael Owen" userId="S::owenmj@cardiff.ac.uk::0c686b63-a8bb-443a-a316-71c208aa228f" providerId="AD" clId="Web-{EDE7248D-3541-BA14-10BD-2136E1737C70}" dt="2025-01-24T10:29:39.164" v="33" actId="1076"/>
      <pc:docMkLst>
        <pc:docMk/>
      </pc:docMkLst>
      <pc:sldChg chg="modSp">
        <pc:chgData name="Michael Owen" userId="S::owenmj@cardiff.ac.uk::0c686b63-a8bb-443a-a316-71c208aa228f" providerId="AD" clId="Web-{EDE7248D-3541-BA14-10BD-2136E1737C70}" dt="2025-01-24T10:29:39.164" v="33" actId="1076"/>
        <pc:sldMkLst>
          <pc:docMk/>
          <pc:sldMk cId="2872203116" sldId="256"/>
        </pc:sldMkLst>
        <pc:spChg chg="mod">
          <ac:chgData name="Michael Owen" userId="S::owenmj@cardiff.ac.uk::0c686b63-a8bb-443a-a316-71c208aa228f" providerId="AD" clId="Web-{EDE7248D-3541-BA14-10BD-2136E1737C70}" dt="2025-01-24T10:28:45.537" v="28" actId="20577"/>
          <ac:spMkLst>
            <pc:docMk/>
            <pc:sldMk cId="2872203116" sldId="256"/>
            <ac:spMk id="10" creationId="{096DC525-3AA5-F954-41BF-D9CC00D80135}"/>
          </ac:spMkLst>
        </pc:spChg>
        <pc:spChg chg="mod">
          <ac:chgData name="Michael Owen" userId="S::owenmj@cardiff.ac.uk::0c686b63-a8bb-443a-a316-71c208aa228f" providerId="AD" clId="Web-{EDE7248D-3541-BA14-10BD-2136E1737C70}" dt="2025-01-24T10:29:39.164" v="33" actId="1076"/>
          <ac:spMkLst>
            <pc:docMk/>
            <pc:sldMk cId="2872203116" sldId="256"/>
            <ac:spMk id="14" creationId="{2452D480-3982-5CC9-3BDA-BF2741749F31}"/>
          </ac:spMkLst>
        </pc:spChg>
        <pc:spChg chg="mod">
          <ac:chgData name="Michael Owen" userId="S::owenmj@cardiff.ac.uk::0c686b63-a8bb-443a-a316-71c208aa228f" providerId="AD" clId="Web-{EDE7248D-3541-BA14-10BD-2136E1737C70}" dt="2025-01-24T10:29:02.819" v="30" actId="1076"/>
          <ac:spMkLst>
            <pc:docMk/>
            <pc:sldMk cId="2872203116" sldId="256"/>
            <ac:spMk id="17" creationId="{0544C91F-26B5-6B6A-34D0-CEDC0543D89D}"/>
          </ac:spMkLst>
        </pc:spChg>
        <pc:grpChg chg="mod">
          <ac:chgData name="Michael Owen" userId="S::owenmj@cardiff.ac.uk::0c686b63-a8bb-443a-a316-71c208aa228f" providerId="AD" clId="Web-{EDE7248D-3541-BA14-10BD-2136E1737C70}" dt="2025-01-24T10:29:08.241" v="31" actId="1076"/>
          <ac:grpSpMkLst>
            <pc:docMk/>
            <pc:sldMk cId="2872203116" sldId="256"/>
            <ac:grpSpMk id="13" creationId="{F953F28C-DE80-4D68-740C-DC47D2BDDA7D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5BB33-98AB-2E4B-B892-03CF13A6553A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1134D-19CB-1549-A4A5-7249EA94E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7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D1134D-19CB-1549-A4A5-7249EA94E3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79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D1134D-19CB-1549-A4A5-7249EA94E3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84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5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0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4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2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4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9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4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1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2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1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F48D7C-8482-E342-AE5C-6DAF58A13DA2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BFE79-AC2F-A049-8103-0D105CE03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7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7EDA9-F2DB-C38B-366A-CBEB648F2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2a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EBF67F2-DF51-F6D3-1DBC-5CCD7665B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616326"/>
              </p:ext>
            </p:extLst>
          </p:nvPr>
        </p:nvGraphicFramePr>
        <p:xfrm>
          <a:off x="451942" y="2165130"/>
          <a:ext cx="210207" cy="2249217"/>
        </p:xfrm>
        <a:graphic>
          <a:graphicData uri="http://schemas.openxmlformats.org/drawingml/2006/table">
            <a:tbl>
              <a:tblPr/>
              <a:tblGrid>
                <a:gridCol w="210207">
                  <a:extLst>
                    <a:ext uri="{9D8B030D-6E8A-4147-A177-3AD203B41FA5}">
                      <a16:colId xmlns:a16="http://schemas.microsoft.com/office/drawing/2014/main" val="2296705694"/>
                    </a:ext>
                  </a:extLst>
                </a:gridCol>
              </a:tblGrid>
              <a:tr h="384397">
                <a:tc>
                  <a:txBody>
                    <a:bodyPr/>
                    <a:lstStyle/>
                    <a:p>
                      <a:pPr algn="l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152665"/>
                  </a:ext>
                </a:extLst>
              </a:tr>
              <a:tr h="225971"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886035"/>
                  </a:ext>
                </a:extLst>
              </a:tr>
              <a:tr h="121388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107417"/>
                  </a:ext>
                </a:extLst>
              </a:tr>
              <a:tr h="121388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459456"/>
                  </a:ext>
                </a:extLst>
              </a:tr>
              <a:tr h="121388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A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534896"/>
                  </a:ext>
                </a:extLst>
              </a:tr>
              <a:tr h="121388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161129"/>
                  </a:ext>
                </a:extLst>
              </a:tr>
              <a:tr h="225971"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825527"/>
                  </a:ext>
                </a:extLst>
              </a:tr>
              <a:tr h="121388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363327"/>
                  </a:ext>
                </a:extLst>
              </a:tr>
              <a:tr h="121388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D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178220"/>
                  </a:ext>
                </a:extLst>
              </a:tr>
              <a:tr h="107901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C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714826"/>
                  </a:ext>
                </a:extLst>
              </a:tr>
              <a:tr h="107901">
                <a:tc>
                  <a:txBody>
                    <a:bodyPr/>
                    <a:lstStyle/>
                    <a:p>
                      <a:pPr algn="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2BF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950390"/>
                  </a:ext>
                </a:extLst>
              </a:tr>
              <a:tr h="225971"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51062"/>
                  </a:ext>
                </a:extLst>
              </a:tr>
              <a:tr h="242777">
                <a:tc>
                  <a:txBody>
                    <a:bodyPr/>
                    <a:lstStyle/>
                    <a:p>
                      <a:pPr algn="l" fontAlgn="ctr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7675155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D8D921A-7FE4-306E-2B94-7B1CFA5B8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25417"/>
              </p:ext>
            </p:extLst>
          </p:nvPr>
        </p:nvGraphicFramePr>
        <p:xfrm>
          <a:off x="831850" y="2186100"/>
          <a:ext cx="7480300" cy="2324100"/>
        </p:xfrm>
        <a:graphic>
          <a:graphicData uri="http://schemas.openxmlformats.org/drawingml/2006/table">
            <a:tbl>
              <a:tblPr/>
              <a:tblGrid>
                <a:gridCol w="1612900">
                  <a:extLst>
                    <a:ext uri="{9D8B030D-6E8A-4147-A177-3AD203B41FA5}">
                      <a16:colId xmlns:a16="http://schemas.microsoft.com/office/drawing/2014/main" val="294605551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0131138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72920108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64886760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16023621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3097826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10228833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764369559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Genetic correlation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ADHD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58009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0.34 (0.03)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A9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 (0.02)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4D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0.13 (0.03)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DE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0.22 (0.04)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0.10 (0.05)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0.22 (0.05)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0.35 (0.06)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1346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0.36 (0.03)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4A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0.44 (0.03)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8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0.45 (0.04)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8D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0.22 (0.04)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0.17 (0.05)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4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0.21 (0.05)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47215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0.14 (0.04)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0.14 (0.04)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0.08 (0.06</a:t>
                      </a: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0.21 (0.06)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A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0.31 (0.07)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B0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79686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ADHD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0.37 (0.05)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1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0.27 (0.07)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BB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-0.26 (0.06)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CEA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-0.17 (0.07)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F1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88467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0.17 (0.07)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4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-0.06 (0.07)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A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0.12 (0.08)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86573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-0.06 (0.10)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A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0.41 (0.10)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90559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0.50 (0.12)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011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59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A20DE-A491-0DCD-78E4-290A6F42B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2b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89162B-0101-4C2A-BC77-5B857112C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68692"/>
              </p:ext>
            </p:extLst>
          </p:nvPr>
        </p:nvGraphicFramePr>
        <p:xfrm>
          <a:off x="1114097" y="1944414"/>
          <a:ext cx="7241626" cy="2869326"/>
        </p:xfrm>
        <a:graphic>
          <a:graphicData uri="http://schemas.openxmlformats.org/drawingml/2006/table">
            <a:tbl>
              <a:tblPr/>
              <a:tblGrid>
                <a:gridCol w="1685881">
                  <a:extLst>
                    <a:ext uri="{9D8B030D-6E8A-4147-A177-3AD203B41FA5}">
                      <a16:colId xmlns:a16="http://schemas.microsoft.com/office/drawing/2014/main" val="3151137464"/>
                    </a:ext>
                  </a:extLst>
                </a:gridCol>
                <a:gridCol w="1111149">
                  <a:extLst>
                    <a:ext uri="{9D8B030D-6E8A-4147-A177-3AD203B41FA5}">
                      <a16:colId xmlns:a16="http://schemas.microsoft.com/office/drawing/2014/main" val="2522388980"/>
                    </a:ext>
                  </a:extLst>
                </a:gridCol>
                <a:gridCol w="1111149">
                  <a:extLst>
                    <a:ext uri="{9D8B030D-6E8A-4147-A177-3AD203B41FA5}">
                      <a16:colId xmlns:a16="http://schemas.microsoft.com/office/drawing/2014/main" val="3638929786"/>
                    </a:ext>
                  </a:extLst>
                </a:gridCol>
                <a:gridCol w="1111149">
                  <a:extLst>
                    <a:ext uri="{9D8B030D-6E8A-4147-A177-3AD203B41FA5}">
                      <a16:colId xmlns:a16="http://schemas.microsoft.com/office/drawing/2014/main" val="3159639464"/>
                    </a:ext>
                  </a:extLst>
                </a:gridCol>
                <a:gridCol w="1111149">
                  <a:extLst>
                    <a:ext uri="{9D8B030D-6E8A-4147-A177-3AD203B41FA5}">
                      <a16:colId xmlns:a16="http://schemas.microsoft.com/office/drawing/2014/main" val="559989286"/>
                    </a:ext>
                  </a:extLst>
                </a:gridCol>
                <a:gridCol w="1111149">
                  <a:extLst>
                    <a:ext uri="{9D8B030D-6E8A-4147-A177-3AD203B41FA5}">
                      <a16:colId xmlns:a16="http://schemas.microsoft.com/office/drawing/2014/main" val="763918083"/>
                    </a:ext>
                  </a:extLst>
                </a:gridCol>
              </a:tblGrid>
              <a:tr h="47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BD Diagnosis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PTSD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ADHD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721232"/>
                  </a:ext>
                </a:extLst>
              </a:tr>
              <a:tr h="47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Clinical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0.68 (0.017)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CC3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0.42 (0.028)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0.33 (0.057)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0.18 (0.049)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F0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0.68 (0.017)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F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604376"/>
                  </a:ext>
                </a:extLst>
              </a:tr>
              <a:tr h="47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BD1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0.66 (0.018)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E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0.35 (0.028)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9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0.25 (0.056)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B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0.14 (0.046)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0.66 (0.018)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522653"/>
                  </a:ext>
                </a:extLst>
              </a:tr>
              <a:tr h="47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BD2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0.56 (0.044)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55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0.72 (0.064)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0.55 (0.098)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65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0.33 (0.082)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0.56 (0.044)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F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106357"/>
                  </a:ext>
                </a:extLst>
              </a:tr>
              <a:tr h="47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Community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0.58 (0.025)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0.73 (0.035)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9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0.72 (0.081)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0.30 (0.058)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0.58 (0.025)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DB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71819"/>
                  </a:ext>
                </a:extLst>
              </a:tr>
              <a:tr h="478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Self-report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0.37 (0.020)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2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0.82 (0.026)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3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0.85 (0.074)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0.40 (0.037)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0.37 (0.020)</a:t>
                      </a:r>
                    </a:p>
                  </a:txBody>
                  <a:tcPr marL="7144" marR="7144" marT="7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C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15705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D8C252B-D26B-3275-3014-D157E86BB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7794"/>
              </p:ext>
            </p:extLst>
          </p:nvPr>
        </p:nvGraphicFramePr>
        <p:xfrm>
          <a:off x="359325" y="2585901"/>
          <a:ext cx="269325" cy="1838956"/>
        </p:xfrm>
        <a:graphic>
          <a:graphicData uri="http://schemas.openxmlformats.org/drawingml/2006/table">
            <a:tbl>
              <a:tblPr/>
              <a:tblGrid>
                <a:gridCol w="269325">
                  <a:extLst>
                    <a:ext uri="{9D8B030D-6E8A-4147-A177-3AD203B41FA5}">
                      <a16:colId xmlns:a16="http://schemas.microsoft.com/office/drawing/2014/main" val="640823272"/>
                    </a:ext>
                  </a:extLst>
                </a:gridCol>
              </a:tblGrid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906743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296378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932719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800831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676910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241041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074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33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F953F28C-DE80-4D68-740C-DC47D2BDDA7D}"/>
              </a:ext>
            </a:extLst>
          </p:cNvPr>
          <p:cNvGrpSpPr/>
          <p:nvPr/>
        </p:nvGrpSpPr>
        <p:grpSpPr>
          <a:xfrm>
            <a:off x="331242" y="-317000"/>
            <a:ext cx="13357326" cy="5008991"/>
            <a:chOff x="723341" y="-1192254"/>
            <a:chExt cx="17809768" cy="6678654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F2CCA7F-0961-B63C-47AE-4CE26C94C7E2}"/>
                </a:ext>
              </a:extLst>
            </p:cNvPr>
            <p:cNvCxnSpPr/>
            <p:nvPr/>
          </p:nvCxnSpPr>
          <p:spPr>
            <a:xfrm>
              <a:off x="2014538" y="5486400"/>
              <a:ext cx="870461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06DC17A-187C-A933-EA2E-6A43B65F8C5B}"/>
                </a:ext>
              </a:extLst>
            </p:cNvPr>
            <p:cNvGrpSpPr/>
            <p:nvPr/>
          </p:nvGrpSpPr>
          <p:grpSpPr>
            <a:xfrm>
              <a:off x="1223157" y="-1192254"/>
              <a:ext cx="17309952" cy="6678654"/>
              <a:chOff x="1235032" y="-1192254"/>
              <a:chExt cx="17309952" cy="6678654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69200372-70D1-1EC3-5758-9B8EC6D618A9}"/>
                  </a:ext>
                </a:extLst>
              </p:cNvPr>
              <p:cNvCxnSpPr/>
              <p:nvPr/>
            </p:nvCxnSpPr>
            <p:spPr>
              <a:xfrm>
                <a:off x="2014538" y="1157288"/>
                <a:ext cx="0" cy="432911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Arc 7">
                <a:extLst>
                  <a:ext uri="{FF2B5EF4-FFF2-40B4-BE49-F238E27FC236}">
                    <a16:creationId xmlns:a16="http://schemas.microsoft.com/office/drawing/2014/main" id="{49F15B49-AE8E-50A1-A48C-35D83E7FD653}"/>
                  </a:ext>
                </a:extLst>
              </p:cNvPr>
              <p:cNvSpPr/>
              <p:nvPr/>
            </p:nvSpPr>
            <p:spPr>
              <a:xfrm rot="11433398">
                <a:off x="1235032" y="-1192254"/>
                <a:ext cx="17309952" cy="5723887"/>
              </a:xfrm>
              <a:prstGeom prst="arc">
                <a:avLst>
                  <a:gd name="adj1" fmla="val 14963603"/>
                  <a:gd name="adj2" fmla="val 20923090"/>
                </a:avLst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96DC525-3AA5-F954-41BF-D9CC00D80135}"/>
                </a:ext>
              </a:extLst>
            </p:cNvPr>
            <p:cNvSpPr txBox="1"/>
            <p:nvPr/>
          </p:nvSpPr>
          <p:spPr>
            <a:xfrm rot="16200000">
              <a:off x="-455128" y="2844791"/>
              <a:ext cx="3311045" cy="954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0"/>
                <a:t>RELATIVE BURDEN OF RARE DAMAGING MUTATIONS (CNVs and RCVs)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452D480-3982-5CC9-3BDA-BF2741749F31}"/>
              </a:ext>
            </a:extLst>
          </p:cNvPr>
          <p:cNvSpPr txBox="1"/>
          <p:nvPr/>
        </p:nvSpPr>
        <p:spPr>
          <a:xfrm>
            <a:off x="1341680" y="4802827"/>
            <a:ext cx="5966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HIGH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4581E6-908D-7E0E-4001-1F9E486F62B4}"/>
              </a:ext>
            </a:extLst>
          </p:cNvPr>
          <p:cNvSpPr txBox="1"/>
          <p:nvPr/>
        </p:nvSpPr>
        <p:spPr>
          <a:xfrm>
            <a:off x="7419109" y="4802827"/>
            <a:ext cx="5477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LOW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3192C7-179E-7A24-DD50-1B316D8B6284}"/>
              </a:ext>
            </a:extLst>
          </p:cNvPr>
          <p:cNvSpPr txBox="1"/>
          <p:nvPr/>
        </p:nvSpPr>
        <p:spPr>
          <a:xfrm>
            <a:off x="1478478" y="4281073"/>
            <a:ext cx="645253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ID                              </a:t>
            </a:r>
            <a:r>
              <a:rPr lang="en-US" sz="1350" err="1"/>
              <a:t>cNDCs</a:t>
            </a:r>
            <a:r>
              <a:rPr lang="en-US" sz="1350"/>
              <a:t>                             SZ                                  SAD                                BD/MDD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44C91F-26B5-6B6A-34D0-CEDC0543D89D}"/>
              </a:ext>
            </a:extLst>
          </p:cNvPr>
          <p:cNvSpPr txBox="1"/>
          <p:nvPr/>
        </p:nvSpPr>
        <p:spPr>
          <a:xfrm>
            <a:off x="3286496" y="4969328"/>
            <a:ext cx="3135730" cy="7155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/>
              <a:t>Neurodevelopmental impairment.</a:t>
            </a:r>
          </a:p>
          <a:p>
            <a:r>
              <a:rPr lang="en-US" sz="1350"/>
              <a:t>Associated cognitive impairment.</a:t>
            </a:r>
          </a:p>
          <a:p>
            <a:r>
              <a:rPr lang="en-US" sz="1350"/>
              <a:t>Extent of brain structural abnormalities.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FA2E0F-0C81-76FD-ACD8-B321E4D8929B}"/>
              </a:ext>
            </a:extLst>
          </p:cNvPr>
          <p:cNvSpPr txBox="1"/>
          <p:nvPr/>
        </p:nvSpPr>
        <p:spPr>
          <a:xfrm>
            <a:off x="404580" y="591652"/>
            <a:ext cx="181113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300">
                <a:latin typeface="+mj-lt"/>
              </a:rPr>
              <a:t>Figure 2c </a:t>
            </a:r>
          </a:p>
        </p:txBody>
      </p:sp>
    </p:spTree>
    <p:extLst>
      <p:ext uri="{BB962C8B-B14F-4D97-AF65-F5344CB8AC3E}">
        <p14:creationId xmlns:p14="http://schemas.microsoft.com/office/powerpoint/2010/main" val="3526786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E2B9550342F949961D3CDB8818C804" ma:contentTypeVersion="6" ma:contentTypeDescription="Create a new document." ma:contentTypeScope="" ma:versionID="f0acc62e3cd4b6b89b33ee0b367357f8">
  <xsd:schema xmlns:xsd="http://www.w3.org/2001/XMLSchema" xmlns:xs="http://www.w3.org/2001/XMLSchema" xmlns:p="http://schemas.microsoft.com/office/2006/metadata/properties" xmlns:ns2="3f82d609-378b-4612-8b2d-1e5ca5b1055c" xmlns:ns3="a68ab596-7d95-40fc-9a25-5b284c7937fb" targetNamespace="http://schemas.microsoft.com/office/2006/metadata/properties" ma:root="true" ma:fieldsID="0884eb006e6ec7ddc0c14370b6183102" ns2:_="" ns3:_="">
    <xsd:import namespace="3f82d609-378b-4612-8b2d-1e5ca5b1055c"/>
    <xsd:import namespace="a68ab596-7d95-40fc-9a25-5b284c7937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82d609-378b-4612-8b2d-1e5ca5b105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ab596-7d95-40fc-9a25-5b284c7937f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4ED0F4-BB40-47DD-90E3-347CE67349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EBCCE0-6B2F-404A-A369-621C0FEEEC2E}">
  <ds:schemaRefs>
    <ds:schemaRef ds:uri="3f82d609-378b-4612-8b2d-1e5ca5b1055c"/>
    <ds:schemaRef ds:uri="a68ab596-7d95-40fc-9a25-5b284c7937f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74863B6-56AA-4F22-BD16-E57B76E2CFD4}">
  <ds:schemaRefs>
    <ds:schemaRef ds:uri="3f82d609-378b-4612-8b2d-1e5ca5b1055c"/>
    <ds:schemaRef ds:uri="a68ab596-7d95-40fc-9a25-5b284c7937f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bdb74b30-9568-4856-bdbf-06759778fcbc}" enabled="0" method="" siteId="{bdb74b30-9568-4856-bdbf-06759778fcb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Figure 2a</vt:lpstr>
      <vt:lpstr>Figure 2b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Michael O'Donovan</dc:creator>
  <cp:keywords/>
  <dc:description/>
  <cp:revision>1</cp:revision>
  <dcterms:created xsi:type="dcterms:W3CDTF">2024-09-27T14:13:20Z</dcterms:created>
  <dcterms:modified xsi:type="dcterms:W3CDTF">2025-01-24T11:40:41Z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0x01010066E2B9550342F949961D3CDB8818C804</vt:lpwstr>
  </property>
</Properties>
</file>