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9" r:id="rId4"/>
    <p:sldId id="260" r:id="rId5"/>
    <p:sldId id="261" r:id="rId6"/>
    <p:sldId id="267" r:id="rId7"/>
    <p:sldId id="265" r:id="rId8"/>
    <p:sldId id="262" r:id="rId9"/>
    <p:sldId id="268" r:id="rId10"/>
    <p:sldId id="274" r:id="rId11"/>
    <p:sldId id="275" r:id="rId12"/>
    <p:sldId id="276" r:id="rId13"/>
    <p:sldId id="263" r:id="rId14"/>
    <p:sldId id="269" r:id="rId15"/>
    <p:sldId id="264" r:id="rId16"/>
    <p:sldId id="270" r:id="rId17"/>
    <p:sldId id="277" r:id="rId18"/>
    <p:sldId id="278" r:id="rId19"/>
    <p:sldId id="279" r:id="rId20"/>
    <p:sldId id="280" r:id="rId21"/>
    <p:sldId id="281" r:id="rId22"/>
    <p:sldId id="273"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00F7E8-AC6F-4460-B668-9E419A863D60}" v="18" dt="2025-08-08T13:25:10.5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0" d="100"/>
          <a:sy n="60" d="100"/>
        </p:scale>
        <p:origin x="9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holas Ryder" userId="e2d2935a-8ebf-499a-b9bc-e7f40862ad4e" providerId="ADAL" clId="{F700F7E8-AC6F-4460-B668-9E419A863D60}"/>
    <pc:docChg chg="undo custSel addSld delSld modSld sldOrd">
      <pc:chgData name="Nicholas Ryder" userId="e2d2935a-8ebf-499a-b9bc-e7f40862ad4e" providerId="ADAL" clId="{F700F7E8-AC6F-4460-B668-9E419A863D60}" dt="2025-08-08T13:25:26.257" v="1954" actId="27636"/>
      <pc:docMkLst>
        <pc:docMk/>
      </pc:docMkLst>
      <pc:sldChg chg="modSp mod">
        <pc:chgData name="Nicholas Ryder" userId="e2d2935a-8ebf-499a-b9bc-e7f40862ad4e" providerId="ADAL" clId="{F700F7E8-AC6F-4460-B668-9E419A863D60}" dt="2025-08-08T13:25:26.257" v="1954" actId="27636"/>
        <pc:sldMkLst>
          <pc:docMk/>
          <pc:sldMk cId="3485510789" sldId="256"/>
        </pc:sldMkLst>
        <pc:spChg chg="mod">
          <ac:chgData name="Nicholas Ryder" userId="e2d2935a-8ebf-499a-b9bc-e7f40862ad4e" providerId="ADAL" clId="{F700F7E8-AC6F-4460-B668-9E419A863D60}" dt="2025-08-08T13:25:24.151" v="1952" actId="14100"/>
          <ac:spMkLst>
            <pc:docMk/>
            <pc:sldMk cId="3485510789" sldId="256"/>
            <ac:spMk id="2" creationId="{5F282548-3BC4-D61C-5B7D-F5BBDF534D0F}"/>
          </ac:spMkLst>
        </pc:spChg>
        <pc:spChg chg="mod">
          <ac:chgData name="Nicholas Ryder" userId="e2d2935a-8ebf-499a-b9bc-e7f40862ad4e" providerId="ADAL" clId="{F700F7E8-AC6F-4460-B668-9E419A863D60}" dt="2025-08-08T13:25:26.257" v="1954" actId="27636"/>
          <ac:spMkLst>
            <pc:docMk/>
            <pc:sldMk cId="3485510789" sldId="256"/>
            <ac:spMk id="3" creationId="{7F9D7D0B-3EA2-5C14-B6A4-8C145B4466A0}"/>
          </ac:spMkLst>
        </pc:spChg>
        <pc:picChg chg="mod">
          <ac:chgData name="Nicholas Ryder" userId="e2d2935a-8ebf-499a-b9bc-e7f40862ad4e" providerId="ADAL" clId="{F700F7E8-AC6F-4460-B668-9E419A863D60}" dt="2025-08-08T08:07:07.058" v="657" actId="1076"/>
          <ac:picMkLst>
            <pc:docMk/>
            <pc:sldMk cId="3485510789" sldId="256"/>
            <ac:picMk id="4" creationId="{ACD768CB-5A15-26AA-F753-165BC548B875}"/>
          </ac:picMkLst>
        </pc:picChg>
      </pc:sldChg>
      <pc:sldChg chg="modSp mod">
        <pc:chgData name="Nicholas Ryder" userId="e2d2935a-8ebf-499a-b9bc-e7f40862ad4e" providerId="ADAL" clId="{F700F7E8-AC6F-4460-B668-9E419A863D60}" dt="2025-08-08T12:48:53.438" v="1652" actId="20577"/>
        <pc:sldMkLst>
          <pc:docMk/>
          <pc:sldMk cId="3459688032" sldId="257"/>
        </pc:sldMkLst>
        <pc:spChg chg="mod">
          <ac:chgData name="Nicholas Ryder" userId="e2d2935a-8ebf-499a-b9bc-e7f40862ad4e" providerId="ADAL" clId="{F700F7E8-AC6F-4460-B668-9E419A863D60}" dt="2025-08-08T08:17:54.258" v="1006" actId="113"/>
          <ac:spMkLst>
            <pc:docMk/>
            <pc:sldMk cId="3459688032" sldId="257"/>
            <ac:spMk id="2" creationId="{FF643FF3-56BF-9B47-DC93-25F5B7A0F330}"/>
          </ac:spMkLst>
        </pc:spChg>
        <pc:spChg chg="mod">
          <ac:chgData name="Nicholas Ryder" userId="e2d2935a-8ebf-499a-b9bc-e7f40862ad4e" providerId="ADAL" clId="{F700F7E8-AC6F-4460-B668-9E419A863D60}" dt="2025-08-08T12:48:53.438" v="1652" actId="20577"/>
          <ac:spMkLst>
            <pc:docMk/>
            <pc:sldMk cId="3459688032" sldId="257"/>
            <ac:spMk id="3" creationId="{96DED5AA-9B0E-CE3B-0671-CAB9BC7F31B8}"/>
          </ac:spMkLst>
        </pc:spChg>
      </pc:sldChg>
      <pc:sldChg chg="del">
        <pc:chgData name="Nicholas Ryder" userId="e2d2935a-8ebf-499a-b9bc-e7f40862ad4e" providerId="ADAL" clId="{F700F7E8-AC6F-4460-B668-9E419A863D60}" dt="2025-08-08T08:05:32.543" v="649" actId="2696"/>
        <pc:sldMkLst>
          <pc:docMk/>
          <pc:sldMk cId="3675182229" sldId="258"/>
        </pc:sldMkLst>
      </pc:sldChg>
      <pc:sldChg chg="modSp mod">
        <pc:chgData name="Nicholas Ryder" userId="e2d2935a-8ebf-499a-b9bc-e7f40862ad4e" providerId="ADAL" clId="{F700F7E8-AC6F-4460-B668-9E419A863D60}" dt="2025-08-08T12:49:19.206" v="1749" actId="20577"/>
        <pc:sldMkLst>
          <pc:docMk/>
          <pc:sldMk cId="3882362995" sldId="259"/>
        </pc:sldMkLst>
        <pc:spChg chg="mod">
          <ac:chgData name="Nicholas Ryder" userId="e2d2935a-8ebf-499a-b9bc-e7f40862ad4e" providerId="ADAL" clId="{F700F7E8-AC6F-4460-B668-9E419A863D60}" dt="2025-08-08T08:17:35.190" v="1004" actId="113"/>
          <ac:spMkLst>
            <pc:docMk/>
            <pc:sldMk cId="3882362995" sldId="259"/>
            <ac:spMk id="2" creationId="{00E3486E-0C12-B33F-FC4D-84089F4A67F8}"/>
          </ac:spMkLst>
        </pc:spChg>
        <pc:spChg chg="mod">
          <ac:chgData name="Nicholas Ryder" userId="e2d2935a-8ebf-499a-b9bc-e7f40862ad4e" providerId="ADAL" clId="{F700F7E8-AC6F-4460-B668-9E419A863D60}" dt="2025-08-08T12:49:19.206" v="1749" actId="20577"/>
          <ac:spMkLst>
            <pc:docMk/>
            <pc:sldMk cId="3882362995" sldId="259"/>
            <ac:spMk id="3" creationId="{1BBEC42E-9234-515F-D002-8F2FDDCA7324}"/>
          </ac:spMkLst>
        </pc:spChg>
      </pc:sldChg>
      <pc:sldChg chg="modSp mod">
        <pc:chgData name="Nicholas Ryder" userId="e2d2935a-8ebf-499a-b9bc-e7f40862ad4e" providerId="ADAL" clId="{F700F7E8-AC6F-4460-B668-9E419A863D60}" dt="2025-08-08T12:56:05.326" v="1787" actId="20577"/>
        <pc:sldMkLst>
          <pc:docMk/>
          <pc:sldMk cId="3820859785" sldId="260"/>
        </pc:sldMkLst>
        <pc:spChg chg="mod">
          <ac:chgData name="Nicholas Ryder" userId="e2d2935a-8ebf-499a-b9bc-e7f40862ad4e" providerId="ADAL" clId="{F700F7E8-AC6F-4460-B668-9E419A863D60}" dt="2025-08-08T12:56:05.326" v="1787" actId="20577"/>
          <ac:spMkLst>
            <pc:docMk/>
            <pc:sldMk cId="3820859785" sldId="260"/>
            <ac:spMk id="3" creationId="{BC05CA0B-FB24-9A5E-0085-B4FACA7E8DF2}"/>
          </ac:spMkLst>
        </pc:spChg>
      </pc:sldChg>
      <pc:sldChg chg="modSp mod">
        <pc:chgData name="Nicholas Ryder" userId="e2d2935a-8ebf-499a-b9bc-e7f40862ad4e" providerId="ADAL" clId="{F700F7E8-AC6F-4460-B668-9E419A863D60}" dt="2025-08-08T13:20:30.964" v="1870" actId="6549"/>
        <pc:sldMkLst>
          <pc:docMk/>
          <pc:sldMk cId="3435206810" sldId="261"/>
        </pc:sldMkLst>
        <pc:spChg chg="mod">
          <ac:chgData name="Nicholas Ryder" userId="e2d2935a-8ebf-499a-b9bc-e7f40862ad4e" providerId="ADAL" clId="{F700F7E8-AC6F-4460-B668-9E419A863D60}" dt="2025-08-08T08:18:29.139" v="1046" actId="113"/>
          <ac:spMkLst>
            <pc:docMk/>
            <pc:sldMk cId="3435206810" sldId="261"/>
            <ac:spMk id="2" creationId="{413B98DB-0C6F-06DC-19F3-ADD12E65E443}"/>
          </ac:spMkLst>
        </pc:spChg>
        <pc:spChg chg="mod">
          <ac:chgData name="Nicholas Ryder" userId="e2d2935a-8ebf-499a-b9bc-e7f40862ad4e" providerId="ADAL" clId="{F700F7E8-AC6F-4460-B668-9E419A863D60}" dt="2025-08-08T13:20:30.964" v="1870" actId="6549"/>
          <ac:spMkLst>
            <pc:docMk/>
            <pc:sldMk cId="3435206810" sldId="261"/>
            <ac:spMk id="3" creationId="{1851F554-95C7-F70B-E1BB-5FA125788334}"/>
          </ac:spMkLst>
        </pc:spChg>
      </pc:sldChg>
      <pc:sldChg chg="modSp mod">
        <pc:chgData name="Nicholas Ryder" userId="e2d2935a-8ebf-499a-b9bc-e7f40862ad4e" providerId="ADAL" clId="{F700F7E8-AC6F-4460-B668-9E419A863D60}" dt="2025-08-08T12:59:40.687" v="1810" actId="255"/>
        <pc:sldMkLst>
          <pc:docMk/>
          <pc:sldMk cId="2842373547" sldId="262"/>
        </pc:sldMkLst>
        <pc:spChg chg="mod">
          <ac:chgData name="Nicholas Ryder" userId="e2d2935a-8ebf-499a-b9bc-e7f40862ad4e" providerId="ADAL" clId="{F700F7E8-AC6F-4460-B668-9E419A863D60}" dt="2025-08-08T08:18:47.556" v="1052" actId="113"/>
          <ac:spMkLst>
            <pc:docMk/>
            <pc:sldMk cId="2842373547" sldId="262"/>
            <ac:spMk id="2" creationId="{85466381-E27D-1B50-C0A9-7D3A92FC4172}"/>
          </ac:spMkLst>
        </pc:spChg>
        <pc:spChg chg="mod">
          <ac:chgData name="Nicholas Ryder" userId="e2d2935a-8ebf-499a-b9bc-e7f40862ad4e" providerId="ADAL" clId="{F700F7E8-AC6F-4460-B668-9E419A863D60}" dt="2025-08-08T12:59:40.687" v="1810" actId="255"/>
          <ac:spMkLst>
            <pc:docMk/>
            <pc:sldMk cId="2842373547" sldId="262"/>
            <ac:spMk id="3" creationId="{26CB4D6B-F94B-63EB-0C59-B2D25DA8BE6C}"/>
          </ac:spMkLst>
        </pc:spChg>
      </pc:sldChg>
      <pc:sldChg chg="modSp mod">
        <pc:chgData name="Nicholas Ryder" userId="e2d2935a-8ebf-499a-b9bc-e7f40862ad4e" providerId="ADAL" clId="{F700F7E8-AC6F-4460-B668-9E419A863D60}" dt="2025-08-08T08:20:02.332" v="1067" actId="113"/>
        <pc:sldMkLst>
          <pc:docMk/>
          <pc:sldMk cId="434113442" sldId="263"/>
        </pc:sldMkLst>
        <pc:spChg chg="mod">
          <ac:chgData name="Nicholas Ryder" userId="e2d2935a-8ebf-499a-b9bc-e7f40862ad4e" providerId="ADAL" clId="{F700F7E8-AC6F-4460-B668-9E419A863D60}" dt="2025-08-08T08:20:02.332" v="1067" actId="113"/>
          <ac:spMkLst>
            <pc:docMk/>
            <pc:sldMk cId="434113442" sldId="263"/>
            <ac:spMk id="2" creationId="{0832CBDC-D7CE-5F27-CC4C-870AD3915100}"/>
          </ac:spMkLst>
        </pc:spChg>
      </pc:sldChg>
      <pc:sldChg chg="modSp mod">
        <pc:chgData name="Nicholas Ryder" userId="e2d2935a-8ebf-499a-b9bc-e7f40862ad4e" providerId="ADAL" clId="{F700F7E8-AC6F-4460-B668-9E419A863D60}" dt="2025-08-08T08:21:09.716" v="1119" actId="27636"/>
        <pc:sldMkLst>
          <pc:docMk/>
          <pc:sldMk cId="3594462465" sldId="264"/>
        </pc:sldMkLst>
        <pc:spChg chg="mod">
          <ac:chgData name="Nicholas Ryder" userId="e2d2935a-8ebf-499a-b9bc-e7f40862ad4e" providerId="ADAL" clId="{F700F7E8-AC6F-4460-B668-9E419A863D60}" dt="2025-08-08T08:20:40.010" v="1106" actId="113"/>
          <ac:spMkLst>
            <pc:docMk/>
            <pc:sldMk cId="3594462465" sldId="264"/>
            <ac:spMk id="2" creationId="{2F6AD0E1-E873-AA3F-9160-FFB3CB969631}"/>
          </ac:spMkLst>
        </pc:spChg>
        <pc:spChg chg="mod">
          <ac:chgData name="Nicholas Ryder" userId="e2d2935a-8ebf-499a-b9bc-e7f40862ad4e" providerId="ADAL" clId="{F700F7E8-AC6F-4460-B668-9E419A863D60}" dt="2025-08-08T08:21:09.716" v="1119" actId="27636"/>
          <ac:spMkLst>
            <pc:docMk/>
            <pc:sldMk cId="3594462465" sldId="264"/>
            <ac:spMk id="3" creationId="{3892A73B-A82B-B4AC-26EC-D8864DB4E9F3}"/>
          </ac:spMkLst>
        </pc:spChg>
      </pc:sldChg>
      <pc:sldChg chg="modSp mod">
        <pc:chgData name="Nicholas Ryder" userId="e2d2935a-8ebf-499a-b9bc-e7f40862ad4e" providerId="ADAL" clId="{F700F7E8-AC6F-4460-B668-9E419A863D60}" dt="2025-08-08T13:21:00.369" v="1874" actId="27636"/>
        <pc:sldMkLst>
          <pc:docMk/>
          <pc:sldMk cId="3267220351" sldId="265"/>
        </pc:sldMkLst>
        <pc:spChg chg="mod">
          <ac:chgData name="Nicholas Ryder" userId="e2d2935a-8ebf-499a-b9bc-e7f40862ad4e" providerId="ADAL" clId="{F700F7E8-AC6F-4460-B668-9E419A863D60}" dt="2025-08-08T08:18:39.553" v="1050" actId="113"/>
          <ac:spMkLst>
            <pc:docMk/>
            <pc:sldMk cId="3267220351" sldId="265"/>
            <ac:spMk id="2" creationId="{C3489A95-F519-4F44-EACC-C4AEA48B0E48}"/>
          </ac:spMkLst>
        </pc:spChg>
        <pc:spChg chg="mod">
          <ac:chgData name="Nicholas Ryder" userId="e2d2935a-8ebf-499a-b9bc-e7f40862ad4e" providerId="ADAL" clId="{F700F7E8-AC6F-4460-B668-9E419A863D60}" dt="2025-08-08T13:21:00.369" v="1874" actId="27636"/>
          <ac:spMkLst>
            <pc:docMk/>
            <pc:sldMk cId="3267220351" sldId="265"/>
            <ac:spMk id="3" creationId="{DECCC1D8-961D-A901-E822-8966EA7AD4B0}"/>
          </ac:spMkLst>
        </pc:spChg>
      </pc:sldChg>
      <pc:sldChg chg="modSp mod ord">
        <pc:chgData name="Nicholas Ryder" userId="e2d2935a-8ebf-499a-b9bc-e7f40862ad4e" providerId="ADAL" clId="{F700F7E8-AC6F-4460-B668-9E419A863D60}" dt="2025-08-08T12:57:34.681" v="1789"/>
        <pc:sldMkLst>
          <pc:docMk/>
          <pc:sldMk cId="3975861605" sldId="267"/>
        </pc:sldMkLst>
        <pc:spChg chg="mod">
          <ac:chgData name="Nicholas Ryder" userId="e2d2935a-8ebf-499a-b9bc-e7f40862ad4e" providerId="ADAL" clId="{F700F7E8-AC6F-4460-B668-9E419A863D60}" dt="2025-08-08T08:18:16.189" v="1043" actId="113"/>
          <ac:spMkLst>
            <pc:docMk/>
            <pc:sldMk cId="3975861605" sldId="267"/>
            <ac:spMk id="2" creationId="{34E3895E-75DD-6A1C-7EC8-9CEC41B16711}"/>
          </ac:spMkLst>
        </pc:spChg>
        <pc:spChg chg="mod">
          <ac:chgData name="Nicholas Ryder" userId="e2d2935a-8ebf-499a-b9bc-e7f40862ad4e" providerId="ADAL" clId="{F700F7E8-AC6F-4460-B668-9E419A863D60}" dt="2025-08-08T08:18:20.182" v="1044" actId="123"/>
          <ac:spMkLst>
            <pc:docMk/>
            <pc:sldMk cId="3975861605" sldId="267"/>
            <ac:spMk id="3" creationId="{7143E25F-803F-35A4-6834-6506DC547E55}"/>
          </ac:spMkLst>
        </pc:spChg>
      </pc:sldChg>
      <pc:sldChg chg="modSp mod">
        <pc:chgData name="Nicholas Ryder" userId="e2d2935a-8ebf-499a-b9bc-e7f40862ad4e" providerId="ADAL" clId="{F700F7E8-AC6F-4460-B668-9E419A863D60}" dt="2025-08-08T12:59:48.775" v="1811" actId="255"/>
        <pc:sldMkLst>
          <pc:docMk/>
          <pc:sldMk cId="4130831890" sldId="268"/>
        </pc:sldMkLst>
        <pc:spChg chg="mod">
          <ac:chgData name="Nicholas Ryder" userId="e2d2935a-8ebf-499a-b9bc-e7f40862ad4e" providerId="ADAL" clId="{F700F7E8-AC6F-4460-B668-9E419A863D60}" dt="2025-08-08T08:19:37.657" v="1056" actId="113"/>
          <ac:spMkLst>
            <pc:docMk/>
            <pc:sldMk cId="4130831890" sldId="268"/>
            <ac:spMk id="2" creationId="{5AF690FF-D553-2ABC-B293-2A26B01248D5}"/>
          </ac:spMkLst>
        </pc:spChg>
        <pc:spChg chg="mod">
          <ac:chgData name="Nicholas Ryder" userId="e2d2935a-8ebf-499a-b9bc-e7f40862ad4e" providerId="ADAL" clId="{F700F7E8-AC6F-4460-B668-9E419A863D60}" dt="2025-08-08T12:59:48.775" v="1811" actId="255"/>
          <ac:spMkLst>
            <pc:docMk/>
            <pc:sldMk cId="4130831890" sldId="268"/>
            <ac:spMk id="3" creationId="{9EC8FE95-F654-AF62-F1E9-A199957445A7}"/>
          </ac:spMkLst>
        </pc:spChg>
      </pc:sldChg>
      <pc:sldChg chg="modSp mod">
        <pc:chgData name="Nicholas Ryder" userId="e2d2935a-8ebf-499a-b9bc-e7f40862ad4e" providerId="ADAL" clId="{F700F7E8-AC6F-4460-B668-9E419A863D60}" dt="2025-08-08T08:20:25.553" v="1072" actId="255"/>
        <pc:sldMkLst>
          <pc:docMk/>
          <pc:sldMk cId="3412290733" sldId="269"/>
        </pc:sldMkLst>
        <pc:spChg chg="mod">
          <ac:chgData name="Nicholas Ryder" userId="e2d2935a-8ebf-499a-b9bc-e7f40862ad4e" providerId="ADAL" clId="{F700F7E8-AC6F-4460-B668-9E419A863D60}" dt="2025-08-08T08:20:08.153" v="1068" actId="20577"/>
          <ac:spMkLst>
            <pc:docMk/>
            <pc:sldMk cId="3412290733" sldId="269"/>
            <ac:spMk id="2" creationId="{8EF28D36-E617-6FB3-67DA-6AF80AE98D7B}"/>
          </ac:spMkLst>
        </pc:spChg>
        <pc:spChg chg="mod">
          <ac:chgData name="Nicholas Ryder" userId="e2d2935a-8ebf-499a-b9bc-e7f40862ad4e" providerId="ADAL" clId="{F700F7E8-AC6F-4460-B668-9E419A863D60}" dt="2025-08-08T08:20:25.553" v="1072" actId="255"/>
          <ac:spMkLst>
            <pc:docMk/>
            <pc:sldMk cId="3412290733" sldId="269"/>
            <ac:spMk id="3" creationId="{72F56847-E3A6-E51D-FBF6-6B9CCF0538C4}"/>
          </ac:spMkLst>
        </pc:spChg>
      </pc:sldChg>
      <pc:sldChg chg="modSp new mod">
        <pc:chgData name="Nicholas Ryder" userId="e2d2935a-8ebf-499a-b9bc-e7f40862ad4e" providerId="ADAL" clId="{F700F7E8-AC6F-4460-B668-9E419A863D60}" dt="2025-08-08T08:21:27.759" v="1156" actId="113"/>
        <pc:sldMkLst>
          <pc:docMk/>
          <pc:sldMk cId="1843519516" sldId="270"/>
        </pc:sldMkLst>
        <pc:spChg chg="mod">
          <ac:chgData name="Nicholas Ryder" userId="e2d2935a-8ebf-499a-b9bc-e7f40862ad4e" providerId="ADAL" clId="{F700F7E8-AC6F-4460-B668-9E419A863D60}" dt="2025-08-08T08:21:27.759" v="1156" actId="113"/>
          <ac:spMkLst>
            <pc:docMk/>
            <pc:sldMk cId="1843519516" sldId="270"/>
            <ac:spMk id="2" creationId="{68940D08-7CBA-FE5B-195E-34FCEB334069}"/>
          </ac:spMkLst>
        </pc:spChg>
        <pc:spChg chg="mod">
          <ac:chgData name="Nicholas Ryder" userId="e2d2935a-8ebf-499a-b9bc-e7f40862ad4e" providerId="ADAL" clId="{F700F7E8-AC6F-4460-B668-9E419A863D60}" dt="2025-08-08T08:21:19.441" v="1122" actId="27636"/>
          <ac:spMkLst>
            <pc:docMk/>
            <pc:sldMk cId="1843519516" sldId="270"/>
            <ac:spMk id="3" creationId="{D38DEA2F-6707-9510-C0EA-7EB2D11076A2}"/>
          </ac:spMkLst>
        </pc:spChg>
      </pc:sldChg>
      <pc:sldChg chg="addSp delSp modSp new del mod modClrScheme chgLayout">
        <pc:chgData name="Nicholas Ryder" userId="e2d2935a-8ebf-499a-b9bc-e7f40862ad4e" providerId="ADAL" clId="{F700F7E8-AC6F-4460-B668-9E419A863D60}" dt="2025-08-08T08:35:21.420" v="1553" actId="2696"/>
        <pc:sldMkLst>
          <pc:docMk/>
          <pc:sldMk cId="814196967" sldId="271"/>
        </pc:sldMkLst>
        <pc:spChg chg="del mod ord">
          <ac:chgData name="Nicholas Ryder" userId="e2d2935a-8ebf-499a-b9bc-e7f40862ad4e" providerId="ADAL" clId="{F700F7E8-AC6F-4460-B668-9E419A863D60}" dt="2025-08-08T07:19:30.673" v="236" actId="700"/>
          <ac:spMkLst>
            <pc:docMk/>
            <pc:sldMk cId="814196967" sldId="271"/>
            <ac:spMk id="2" creationId="{FA0C7921-016D-30F1-5032-D80635F6A9C3}"/>
          </ac:spMkLst>
        </pc:spChg>
        <pc:spChg chg="del mod ord">
          <ac:chgData name="Nicholas Ryder" userId="e2d2935a-8ebf-499a-b9bc-e7f40862ad4e" providerId="ADAL" clId="{F700F7E8-AC6F-4460-B668-9E419A863D60}" dt="2025-08-08T07:19:30.673" v="236" actId="700"/>
          <ac:spMkLst>
            <pc:docMk/>
            <pc:sldMk cId="814196967" sldId="271"/>
            <ac:spMk id="3" creationId="{A7535E9B-A6CD-5FEA-252E-23F8A2598F72}"/>
          </ac:spMkLst>
        </pc:spChg>
        <pc:spChg chg="add mod ord">
          <ac:chgData name="Nicholas Ryder" userId="e2d2935a-8ebf-499a-b9bc-e7f40862ad4e" providerId="ADAL" clId="{F700F7E8-AC6F-4460-B668-9E419A863D60}" dt="2025-08-08T07:20:04.261" v="253" actId="700"/>
          <ac:spMkLst>
            <pc:docMk/>
            <pc:sldMk cId="814196967" sldId="271"/>
            <ac:spMk id="4" creationId="{5A009F3F-060B-49F4-180F-68FC6FCCB064}"/>
          </ac:spMkLst>
        </pc:spChg>
        <pc:spChg chg="add del mod ord">
          <ac:chgData name="Nicholas Ryder" userId="e2d2935a-8ebf-499a-b9bc-e7f40862ad4e" providerId="ADAL" clId="{F700F7E8-AC6F-4460-B668-9E419A863D60}" dt="2025-08-08T07:20:04.261" v="253" actId="700"/>
          <ac:spMkLst>
            <pc:docMk/>
            <pc:sldMk cId="814196967" sldId="271"/>
            <ac:spMk id="5" creationId="{832901FE-B12B-F360-280E-17CC88F3F6E1}"/>
          </ac:spMkLst>
        </pc:spChg>
        <pc:spChg chg="add del mod ord">
          <ac:chgData name="Nicholas Ryder" userId="e2d2935a-8ebf-499a-b9bc-e7f40862ad4e" providerId="ADAL" clId="{F700F7E8-AC6F-4460-B668-9E419A863D60}" dt="2025-08-08T07:20:04.261" v="253" actId="700"/>
          <ac:spMkLst>
            <pc:docMk/>
            <pc:sldMk cId="814196967" sldId="271"/>
            <ac:spMk id="6" creationId="{C2C0D0BC-003D-DA75-28C8-3E7B3F8ED5AA}"/>
          </ac:spMkLst>
        </pc:spChg>
        <pc:spChg chg="add mod ord">
          <ac:chgData name="Nicholas Ryder" userId="e2d2935a-8ebf-499a-b9bc-e7f40862ad4e" providerId="ADAL" clId="{F700F7E8-AC6F-4460-B668-9E419A863D60}" dt="2025-08-08T07:20:25.828" v="283" actId="20577"/>
          <ac:spMkLst>
            <pc:docMk/>
            <pc:sldMk cId="814196967" sldId="271"/>
            <ac:spMk id="7" creationId="{168D88C5-87FC-3A8B-0E93-95FCD76F416A}"/>
          </ac:spMkLst>
        </pc:spChg>
        <pc:spChg chg="add mod ord">
          <ac:chgData name="Nicholas Ryder" userId="e2d2935a-8ebf-499a-b9bc-e7f40862ad4e" providerId="ADAL" clId="{F700F7E8-AC6F-4460-B668-9E419A863D60}" dt="2025-08-08T07:21:12.211" v="303" actId="27636"/>
          <ac:spMkLst>
            <pc:docMk/>
            <pc:sldMk cId="814196967" sldId="271"/>
            <ac:spMk id="8" creationId="{538FEF98-7672-0B82-F304-837864472B54}"/>
          </ac:spMkLst>
        </pc:spChg>
        <pc:spChg chg="add mod ord">
          <ac:chgData name="Nicholas Ryder" userId="e2d2935a-8ebf-499a-b9bc-e7f40862ad4e" providerId="ADAL" clId="{F700F7E8-AC6F-4460-B668-9E419A863D60}" dt="2025-08-08T07:20:59.898" v="300" actId="20577"/>
          <ac:spMkLst>
            <pc:docMk/>
            <pc:sldMk cId="814196967" sldId="271"/>
            <ac:spMk id="9" creationId="{271FCDC2-F7D9-FDE0-B644-98AC109AB0FD}"/>
          </ac:spMkLst>
        </pc:spChg>
        <pc:spChg chg="add mod ord">
          <ac:chgData name="Nicholas Ryder" userId="e2d2935a-8ebf-499a-b9bc-e7f40862ad4e" providerId="ADAL" clId="{F700F7E8-AC6F-4460-B668-9E419A863D60}" dt="2025-08-08T07:21:23.689" v="311" actId="6549"/>
          <ac:spMkLst>
            <pc:docMk/>
            <pc:sldMk cId="814196967" sldId="271"/>
            <ac:spMk id="10" creationId="{AD309B6A-5DA3-23B7-D8F7-39E62D65B6E4}"/>
          </ac:spMkLst>
        </pc:spChg>
      </pc:sldChg>
      <pc:sldChg chg="modSp new del mod">
        <pc:chgData name="Nicholas Ryder" userId="e2d2935a-8ebf-499a-b9bc-e7f40862ad4e" providerId="ADAL" clId="{F700F7E8-AC6F-4460-B668-9E419A863D60}" dt="2025-08-08T08:35:24.217" v="1554" actId="2696"/>
        <pc:sldMkLst>
          <pc:docMk/>
          <pc:sldMk cId="1363154942" sldId="272"/>
        </pc:sldMkLst>
        <pc:spChg chg="mod">
          <ac:chgData name="Nicholas Ryder" userId="e2d2935a-8ebf-499a-b9bc-e7f40862ad4e" providerId="ADAL" clId="{F700F7E8-AC6F-4460-B668-9E419A863D60}" dt="2025-08-08T07:22:30.691" v="332" actId="122"/>
          <ac:spMkLst>
            <pc:docMk/>
            <pc:sldMk cId="1363154942" sldId="272"/>
            <ac:spMk id="2" creationId="{CDE3589D-6067-D0B9-9D9D-8E1ADA60E6BB}"/>
          </ac:spMkLst>
        </pc:spChg>
        <pc:spChg chg="mod">
          <ac:chgData name="Nicholas Ryder" userId="e2d2935a-8ebf-499a-b9bc-e7f40862ad4e" providerId="ADAL" clId="{F700F7E8-AC6F-4460-B668-9E419A863D60}" dt="2025-08-08T07:22:04.443" v="321" actId="20577"/>
          <ac:spMkLst>
            <pc:docMk/>
            <pc:sldMk cId="1363154942" sldId="272"/>
            <ac:spMk id="3" creationId="{ABE72EAC-B428-E0AC-EDA1-D9E3BB70A994}"/>
          </ac:spMkLst>
        </pc:spChg>
        <pc:spChg chg="mod">
          <ac:chgData name="Nicholas Ryder" userId="e2d2935a-8ebf-499a-b9bc-e7f40862ad4e" providerId="ADAL" clId="{F700F7E8-AC6F-4460-B668-9E419A863D60}" dt="2025-08-08T07:25:54.335" v="338" actId="27636"/>
          <ac:spMkLst>
            <pc:docMk/>
            <pc:sldMk cId="1363154942" sldId="272"/>
            <ac:spMk id="4" creationId="{15EC7769-7097-4C75-8A30-5AE607027119}"/>
          </ac:spMkLst>
        </pc:spChg>
        <pc:spChg chg="mod">
          <ac:chgData name="Nicholas Ryder" userId="e2d2935a-8ebf-499a-b9bc-e7f40862ad4e" providerId="ADAL" clId="{F700F7E8-AC6F-4460-B668-9E419A863D60}" dt="2025-08-08T07:25:57.133" v="341" actId="20577"/>
          <ac:spMkLst>
            <pc:docMk/>
            <pc:sldMk cId="1363154942" sldId="272"/>
            <ac:spMk id="5" creationId="{449F438C-9157-88C2-B9B9-E7A8D4DB6FDC}"/>
          </ac:spMkLst>
        </pc:spChg>
        <pc:spChg chg="mod">
          <ac:chgData name="Nicholas Ryder" userId="e2d2935a-8ebf-499a-b9bc-e7f40862ad4e" providerId="ADAL" clId="{F700F7E8-AC6F-4460-B668-9E419A863D60}" dt="2025-08-08T07:26:21.338" v="364" actId="6549"/>
          <ac:spMkLst>
            <pc:docMk/>
            <pc:sldMk cId="1363154942" sldId="272"/>
            <ac:spMk id="6" creationId="{5689F600-4EB0-6932-1827-6D31DC679ABF}"/>
          </ac:spMkLst>
        </pc:spChg>
      </pc:sldChg>
      <pc:sldChg chg="addSp delSp modSp new mod modClrScheme chgLayout">
        <pc:chgData name="Nicholas Ryder" userId="e2d2935a-8ebf-499a-b9bc-e7f40862ad4e" providerId="ADAL" clId="{F700F7E8-AC6F-4460-B668-9E419A863D60}" dt="2025-08-08T13:24:30.765" v="1946" actId="113"/>
        <pc:sldMkLst>
          <pc:docMk/>
          <pc:sldMk cId="2191373338" sldId="273"/>
        </pc:sldMkLst>
        <pc:spChg chg="del mod ord">
          <ac:chgData name="Nicholas Ryder" userId="e2d2935a-8ebf-499a-b9bc-e7f40862ad4e" providerId="ADAL" clId="{F700F7E8-AC6F-4460-B668-9E419A863D60}" dt="2025-08-08T07:55:08.778" v="366" actId="700"/>
          <ac:spMkLst>
            <pc:docMk/>
            <pc:sldMk cId="2191373338" sldId="273"/>
            <ac:spMk id="2" creationId="{0F085C19-2D77-B6EE-CF0E-BFE0AF8BCDB9}"/>
          </ac:spMkLst>
        </pc:spChg>
        <pc:spChg chg="del mod ord">
          <ac:chgData name="Nicholas Ryder" userId="e2d2935a-8ebf-499a-b9bc-e7f40862ad4e" providerId="ADAL" clId="{F700F7E8-AC6F-4460-B668-9E419A863D60}" dt="2025-08-08T07:55:08.778" v="366" actId="700"/>
          <ac:spMkLst>
            <pc:docMk/>
            <pc:sldMk cId="2191373338" sldId="273"/>
            <ac:spMk id="3" creationId="{44DCA74E-1E57-A8BA-C6D4-86037AA58D28}"/>
          </ac:spMkLst>
        </pc:spChg>
        <pc:spChg chg="del">
          <ac:chgData name="Nicholas Ryder" userId="e2d2935a-8ebf-499a-b9bc-e7f40862ad4e" providerId="ADAL" clId="{F700F7E8-AC6F-4460-B668-9E419A863D60}" dt="2025-08-08T07:55:08.778" v="366" actId="700"/>
          <ac:spMkLst>
            <pc:docMk/>
            <pc:sldMk cId="2191373338" sldId="273"/>
            <ac:spMk id="4" creationId="{FA83A1A3-A128-4879-0795-C73C74FE757E}"/>
          </ac:spMkLst>
        </pc:spChg>
        <pc:spChg chg="del">
          <ac:chgData name="Nicholas Ryder" userId="e2d2935a-8ebf-499a-b9bc-e7f40862ad4e" providerId="ADAL" clId="{F700F7E8-AC6F-4460-B668-9E419A863D60}" dt="2025-08-08T07:55:08.778" v="366" actId="700"/>
          <ac:spMkLst>
            <pc:docMk/>
            <pc:sldMk cId="2191373338" sldId="273"/>
            <ac:spMk id="5" creationId="{58D4CA31-E80D-68BF-B1A2-04B1A70FBA87}"/>
          </ac:spMkLst>
        </pc:spChg>
        <pc:spChg chg="del">
          <ac:chgData name="Nicholas Ryder" userId="e2d2935a-8ebf-499a-b9bc-e7f40862ad4e" providerId="ADAL" clId="{F700F7E8-AC6F-4460-B668-9E419A863D60}" dt="2025-08-08T07:55:08.778" v="366" actId="700"/>
          <ac:spMkLst>
            <pc:docMk/>
            <pc:sldMk cId="2191373338" sldId="273"/>
            <ac:spMk id="6" creationId="{590590A0-49CC-F4F5-71CA-2A3FE5279D40}"/>
          </ac:spMkLst>
        </pc:spChg>
        <pc:spChg chg="add del mod ord">
          <ac:chgData name="Nicholas Ryder" userId="e2d2935a-8ebf-499a-b9bc-e7f40862ad4e" providerId="ADAL" clId="{F700F7E8-AC6F-4460-B668-9E419A863D60}" dt="2025-08-08T07:55:10.999" v="367" actId="700"/>
          <ac:spMkLst>
            <pc:docMk/>
            <pc:sldMk cId="2191373338" sldId="273"/>
            <ac:spMk id="7" creationId="{6B199D5D-FF66-9030-5EB5-A359E32114A9}"/>
          </ac:spMkLst>
        </pc:spChg>
        <pc:spChg chg="add del mod ord">
          <ac:chgData name="Nicholas Ryder" userId="e2d2935a-8ebf-499a-b9bc-e7f40862ad4e" providerId="ADAL" clId="{F700F7E8-AC6F-4460-B668-9E419A863D60}" dt="2025-08-08T07:55:10.999" v="367" actId="700"/>
          <ac:spMkLst>
            <pc:docMk/>
            <pc:sldMk cId="2191373338" sldId="273"/>
            <ac:spMk id="8" creationId="{C4741DA8-0561-2398-BB44-A57CC3C53EF6}"/>
          </ac:spMkLst>
        </pc:spChg>
        <pc:spChg chg="add mod ord">
          <ac:chgData name="Nicholas Ryder" userId="e2d2935a-8ebf-499a-b9bc-e7f40862ad4e" providerId="ADAL" clId="{F700F7E8-AC6F-4460-B668-9E419A863D60}" dt="2025-08-08T13:24:30.765" v="1946" actId="113"/>
          <ac:spMkLst>
            <pc:docMk/>
            <pc:sldMk cId="2191373338" sldId="273"/>
            <ac:spMk id="9" creationId="{1BA869E0-5858-B35E-2470-87C05742E764}"/>
          </ac:spMkLst>
        </pc:spChg>
        <pc:spChg chg="add mod ord">
          <ac:chgData name="Nicholas Ryder" userId="e2d2935a-8ebf-499a-b9bc-e7f40862ad4e" providerId="ADAL" clId="{F700F7E8-AC6F-4460-B668-9E419A863D60}" dt="2025-08-08T07:55:58.958" v="411" actId="6549"/>
          <ac:spMkLst>
            <pc:docMk/>
            <pc:sldMk cId="2191373338" sldId="273"/>
            <ac:spMk id="10" creationId="{CE102B17-FB90-6727-C535-6E083CBDAD4B}"/>
          </ac:spMkLst>
        </pc:spChg>
      </pc:sldChg>
      <pc:sldChg chg="modSp new mod">
        <pc:chgData name="Nicholas Ryder" userId="e2d2935a-8ebf-499a-b9bc-e7f40862ad4e" providerId="ADAL" clId="{F700F7E8-AC6F-4460-B668-9E419A863D60}" dt="2025-08-08T12:59:57.404" v="1812" actId="255"/>
        <pc:sldMkLst>
          <pc:docMk/>
          <pc:sldMk cId="3093733768" sldId="274"/>
        </pc:sldMkLst>
        <pc:spChg chg="mod">
          <ac:chgData name="Nicholas Ryder" userId="e2d2935a-8ebf-499a-b9bc-e7f40862ad4e" providerId="ADAL" clId="{F700F7E8-AC6F-4460-B668-9E419A863D60}" dt="2025-08-08T08:19:43.656" v="1057" actId="20577"/>
          <ac:spMkLst>
            <pc:docMk/>
            <pc:sldMk cId="3093733768" sldId="274"/>
            <ac:spMk id="2" creationId="{AC6849B2-8DC3-CB50-BD9C-6870A77B8083}"/>
          </ac:spMkLst>
        </pc:spChg>
        <pc:spChg chg="mod">
          <ac:chgData name="Nicholas Ryder" userId="e2d2935a-8ebf-499a-b9bc-e7f40862ad4e" providerId="ADAL" clId="{F700F7E8-AC6F-4460-B668-9E419A863D60}" dt="2025-08-08T12:59:57.404" v="1812" actId="255"/>
          <ac:spMkLst>
            <pc:docMk/>
            <pc:sldMk cId="3093733768" sldId="274"/>
            <ac:spMk id="3" creationId="{58D1D0D1-279D-C012-E7C9-E7F1C8AF9161}"/>
          </ac:spMkLst>
        </pc:spChg>
      </pc:sldChg>
      <pc:sldChg chg="modSp new mod">
        <pc:chgData name="Nicholas Ryder" userId="e2d2935a-8ebf-499a-b9bc-e7f40862ad4e" providerId="ADAL" clId="{F700F7E8-AC6F-4460-B668-9E419A863D60}" dt="2025-08-08T08:19:48.983" v="1061" actId="20577"/>
        <pc:sldMkLst>
          <pc:docMk/>
          <pc:sldMk cId="4017088567" sldId="275"/>
        </pc:sldMkLst>
        <pc:spChg chg="mod">
          <ac:chgData name="Nicholas Ryder" userId="e2d2935a-8ebf-499a-b9bc-e7f40862ad4e" providerId="ADAL" clId="{F700F7E8-AC6F-4460-B668-9E419A863D60}" dt="2025-08-08T08:19:48.983" v="1061" actId="20577"/>
          <ac:spMkLst>
            <pc:docMk/>
            <pc:sldMk cId="4017088567" sldId="275"/>
            <ac:spMk id="2" creationId="{7D3BC4A8-BE1A-D9F7-3104-223E5B93271E}"/>
          </ac:spMkLst>
        </pc:spChg>
        <pc:spChg chg="mod">
          <ac:chgData name="Nicholas Ryder" userId="e2d2935a-8ebf-499a-b9bc-e7f40862ad4e" providerId="ADAL" clId="{F700F7E8-AC6F-4460-B668-9E419A863D60}" dt="2025-08-08T08:13:37.177" v="854" actId="20577"/>
          <ac:spMkLst>
            <pc:docMk/>
            <pc:sldMk cId="4017088567" sldId="275"/>
            <ac:spMk id="3" creationId="{953BF671-695B-FDE3-68A8-2E9CB1D1E6D9}"/>
          </ac:spMkLst>
        </pc:spChg>
      </pc:sldChg>
      <pc:sldChg chg="modSp new mod">
        <pc:chgData name="Nicholas Ryder" userId="e2d2935a-8ebf-499a-b9bc-e7f40862ad4e" providerId="ADAL" clId="{F700F7E8-AC6F-4460-B668-9E419A863D60}" dt="2025-08-08T08:19:54.697" v="1065" actId="20577"/>
        <pc:sldMkLst>
          <pc:docMk/>
          <pc:sldMk cId="52927160" sldId="276"/>
        </pc:sldMkLst>
        <pc:spChg chg="mod">
          <ac:chgData name="Nicholas Ryder" userId="e2d2935a-8ebf-499a-b9bc-e7f40862ad4e" providerId="ADAL" clId="{F700F7E8-AC6F-4460-B668-9E419A863D60}" dt="2025-08-08T08:19:54.697" v="1065" actId="20577"/>
          <ac:spMkLst>
            <pc:docMk/>
            <pc:sldMk cId="52927160" sldId="276"/>
            <ac:spMk id="2" creationId="{583F695E-E0A5-52B3-2F62-8ADDD7EDC2B0}"/>
          </ac:spMkLst>
        </pc:spChg>
        <pc:spChg chg="mod">
          <ac:chgData name="Nicholas Ryder" userId="e2d2935a-8ebf-499a-b9bc-e7f40862ad4e" providerId="ADAL" clId="{F700F7E8-AC6F-4460-B668-9E419A863D60}" dt="2025-08-08T08:14:48.264" v="949" actId="20577"/>
          <ac:spMkLst>
            <pc:docMk/>
            <pc:sldMk cId="52927160" sldId="276"/>
            <ac:spMk id="3" creationId="{76C38CE9-2382-FFFE-5D37-14E07A799DB4}"/>
          </ac:spMkLst>
        </pc:spChg>
      </pc:sldChg>
      <pc:sldChg chg="modSp new mod">
        <pc:chgData name="Nicholas Ryder" userId="e2d2935a-8ebf-499a-b9bc-e7f40862ad4e" providerId="ADAL" clId="{F700F7E8-AC6F-4460-B668-9E419A863D60}" dt="2025-08-08T13:22:23.322" v="1914" actId="20577"/>
        <pc:sldMkLst>
          <pc:docMk/>
          <pc:sldMk cId="2203945585" sldId="277"/>
        </pc:sldMkLst>
        <pc:spChg chg="mod">
          <ac:chgData name="Nicholas Ryder" userId="e2d2935a-8ebf-499a-b9bc-e7f40862ad4e" providerId="ADAL" clId="{F700F7E8-AC6F-4460-B668-9E419A863D60}" dt="2025-08-08T13:21:51.502" v="1876" actId="14100"/>
          <ac:spMkLst>
            <pc:docMk/>
            <pc:sldMk cId="2203945585" sldId="277"/>
            <ac:spMk id="2" creationId="{04C7CBA4-D0C0-065E-346D-65161D934B33}"/>
          </ac:spMkLst>
        </pc:spChg>
        <pc:spChg chg="mod">
          <ac:chgData name="Nicholas Ryder" userId="e2d2935a-8ebf-499a-b9bc-e7f40862ad4e" providerId="ADAL" clId="{F700F7E8-AC6F-4460-B668-9E419A863D60}" dt="2025-08-08T13:22:23.322" v="1914" actId="20577"/>
          <ac:spMkLst>
            <pc:docMk/>
            <pc:sldMk cId="2203945585" sldId="277"/>
            <ac:spMk id="3" creationId="{7FA9B014-0EDD-282D-B29A-70B8A1B1BCF5}"/>
          </ac:spMkLst>
        </pc:spChg>
      </pc:sldChg>
      <pc:sldChg chg="modSp new mod">
        <pc:chgData name="Nicholas Ryder" userId="e2d2935a-8ebf-499a-b9bc-e7f40862ad4e" providerId="ADAL" clId="{F700F7E8-AC6F-4460-B668-9E419A863D60}" dt="2025-08-08T13:23:34.099" v="1928" actId="27636"/>
        <pc:sldMkLst>
          <pc:docMk/>
          <pc:sldMk cId="1491247540" sldId="278"/>
        </pc:sldMkLst>
        <pc:spChg chg="mod">
          <ac:chgData name="Nicholas Ryder" userId="e2d2935a-8ebf-499a-b9bc-e7f40862ad4e" providerId="ADAL" clId="{F700F7E8-AC6F-4460-B668-9E419A863D60}" dt="2025-08-08T13:23:11.906" v="1919" actId="14100"/>
          <ac:spMkLst>
            <pc:docMk/>
            <pc:sldMk cId="1491247540" sldId="278"/>
            <ac:spMk id="2" creationId="{73D34239-A346-2C20-E34E-FF78EE05CDE8}"/>
          </ac:spMkLst>
        </pc:spChg>
        <pc:spChg chg="mod">
          <ac:chgData name="Nicholas Ryder" userId="e2d2935a-8ebf-499a-b9bc-e7f40862ad4e" providerId="ADAL" clId="{F700F7E8-AC6F-4460-B668-9E419A863D60}" dt="2025-08-08T13:23:34.099" v="1928" actId="27636"/>
          <ac:spMkLst>
            <pc:docMk/>
            <pc:sldMk cId="1491247540" sldId="278"/>
            <ac:spMk id="3" creationId="{A13F351D-BBE4-20B6-0891-43CB316C17B7}"/>
          </ac:spMkLst>
        </pc:spChg>
      </pc:sldChg>
      <pc:sldChg chg="modSp new mod">
        <pc:chgData name="Nicholas Ryder" userId="e2d2935a-8ebf-499a-b9bc-e7f40862ad4e" providerId="ADAL" clId="{F700F7E8-AC6F-4460-B668-9E419A863D60}" dt="2025-08-08T13:23:48.951" v="1935" actId="27636"/>
        <pc:sldMkLst>
          <pc:docMk/>
          <pc:sldMk cId="3150609088" sldId="279"/>
        </pc:sldMkLst>
        <pc:spChg chg="mod">
          <ac:chgData name="Nicholas Ryder" userId="e2d2935a-8ebf-499a-b9bc-e7f40862ad4e" providerId="ADAL" clId="{F700F7E8-AC6F-4460-B668-9E419A863D60}" dt="2025-08-08T13:23:47.208" v="1933" actId="14100"/>
          <ac:spMkLst>
            <pc:docMk/>
            <pc:sldMk cId="3150609088" sldId="279"/>
            <ac:spMk id="2" creationId="{121B3E62-780D-471C-E94A-C24AB5F00681}"/>
          </ac:spMkLst>
        </pc:spChg>
        <pc:spChg chg="mod">
          <ac:chgData name="Nicholas Ryder" userId="e2d2935a-8ebf-499a-b9bc-e7f40862ad4e" providerId="ADAL" clId="{F700F7E8-AC6F-4460-B668-9E419A863D60}" dt="2025-08-08T13:23:48.951" v="1935" actId="27636"/>
          <ac:spMkLst>
            <pc:docMk/>
            <pc:sldMk cId="3150609088" sldId="279"/>
            <ac:spMk id="3" creationId="{1BC774A1-902E-069A-C8AA-194918B05D82}"/>
          </ac:spMkLst>
        </pc:spChg>
      </pc:sldChg>
      <pc:sldChg chg="modSp new mod">
        <pc:chgData name="Nicholas Ryder" userId="e2d2935a-8ebf-499a-b9bc-e7f40862ad4e" providerId="ADAL" clId="{F700F7E8-AC6F-4460-B668-9E419A863D60}" dt="2025-08-08T13:24:07.004" v="1941" actId="27636"/>
        <pc:sldMkLst>
          <pc:docMk/>
          <pc:sldMk cId="2339788350" sldId="280"/>
        </pc:sldMkLst>
        <pc:spChg chg="mod">
          <ac:chgData name="Nicholas Ryder" userId="e2d2935a-8ebf-499a-b9bc-e7f40862ad4e" providerId="ADAL" clId="{F700F7E8-AC6F-4460-B668-9E419A863D60}" dt="2025-08-08T13:23:58.702" v="1937" actId="14100"/>
          <ac:spMkLst>
            <pc:docMk/>
            <pc:sldMk cId="2339788350" sldId="280"/>
            <ac:spMk id="2" creationId="{4DA9B5F4-F88A-7631-2E2A-B39869273922}"/>
          </ac:spMkLst>
        </pc:spChg>
        <pc:spChg chg="mod">
          <ac:chgData name="Nicholas Ryder" userId="e2d2935a-8ebf-499a-b9bc-e7f40862ad4e" providerId="ADAL" clId="{F700F7E8-AC6F-4460-B668-9E419A863D60}" dt="2025-08-08T13:24:07.004" v="1941" actId="27636"/>
          <ac:spMkLst>
            <pc:docMk/>
            <pc:sldMk cId="2339788350" sldId="280"/>
            <ac:spMk id="3" creationId="{81CCEE28-A384-5B09-835E-67220301C5D7}"/>
          </ac:spMkLst>
        </pc:spChg>
      </pc:sldChg>
      <pc:sldChg chg="modSp new mod">
        <pc:chgData name="Nicholas Ryder" userId="e2d2935a-8ebf-499a-b9bc-e7f40862ad4e" providerId="ADAL" clId="{F700F7E8-AC6F-4460-B668-9E419A863D60}" dt="2025-08-08T13:24:23.878" v="1945" actId="27636"/>
        <pc:sldMkLst>
          <pc:docMk/>
          <pc:sldMk cId="4232562382" sldId="281"/>
        </pc:sldMkLst>
        <pc:spChg chg="mod">
          <ac:chgData name="Nicholas Ryder" userId="e2d2935a-8ebf-499a-b9bc-e7f40862ad4e" providerId="ADAL" clId="{F700F7E8-AC6F-4460-B668-9E419A863D60}" dt="2025-08-08T13:24:17.237" v="1943" actId="122"/>
          <ac:spMkLst>
            <pc:docMk/>
            <pc:sldMk cId="4232562382" sldId="281"/>
            <ac:spMk id="2" creationId="{93845355-A19D-050A-3349-B813934F1209}"/>
          </ac:spMkLst>
        </pc:spChg>
        <pc:spChg chg="mod">
          <ac:chgData name="Nicholas Ryder" userId="e2d2935a-8ebf-499a-b9bc-e7f40862ad4e" providerId="ADAL" clId="{F700F7E8-AC6F-4460-B668-9E419A863D60}" dt="2025-08-08T13:24:23.878" v="1945" actId="27636"/>
          <ac:spMkLst>
            <pc:docMk/>
            <pc:sldMk cId="4232562382" sldId="281"/>
            <ac:spMk id="3" creationId="{CFA68DB6-9D77-53AC-F5F8-2EE79F57CF3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D53D96-A3BB-4480-AC70-7B23E6012442}" type="datetimeFigureOut">
              <a:rPr lang="en-GB" smtClean="0"/>
              <a:t>08/08/2025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FE46D6-98AB-4850-9C86-3B9877BF93EF}" type="slidenum">
              <a:rPr lang="en-GB" smtClean="0"/>
              <a:t>‹#›</a:t>
            </a:fld>
            <a:endParaRPr lang="en-GB"/>
          </a:p>
        </p:txBody>
      </p:sp>
    </p:spTree>
    <p:extLst>
      <p:ext uri="{BB962C8B-B14F-4D97-AF65-F5344CB8AC3E}">
        <p14:creationId xmlns:p14="http://schemas.microsoft.com/office/powerpoint/2010/main" val="1227512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DFC11-0BF0-4191-0515-212E0614D60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ADFD1A0-32EE-2C88-4117-7263B574E7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3055E6B-D320-4032-FB5D-3A37D127A71B}"/>
              </a:ext>
            </a:extLst>
          </p:cNvPr>
          <p:cNvSpPr>
            <a:spLocks noGrp="1"/>
          </p:cNvSpPr>
          <p:nvPr>
            <p:ph type="dt" sz="half" idx="10"/>
          </p:nvPr>
        </p:nvSpPr>
        <p:spPr/>
        <p:txBody>
          <a:bodyPr/>
          <a:lstStyle/>
          <a:p>
            <a:fld id="{8C08C324-F546-4A4D-ACD3-D1EB0E33233D}" type="datetime1">
              <a:rPr lang="en-GB" smtClean="0"/>
              <a:t>08/08/2025</a:t>
            </a:fld>
            <a:endParaRPr lang="en-GB"/>
          </a:p>
        </p:txBody>
      </p:sp>
      <p:sp>
        <p:nvSpPr>
          <p:cNvPr id="5" name="Footer Placeholder 4">
            <a:extLst>
              <a:ext uri="{FF2B5EF4-FFF2-40B4-BE49-F238E27FC236}">
                <a16:creationId xmlns:a16="http://schemas.microsoft.com/office/drawing/2014/main" id="{48785A06-7FA1-04AF-2AC7-BB8F8A813B0B}"/>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6" name="Slide Number Placeholder 5">
            <a:extLst>
              <a:ext uri="{FF2B5EF4-FFF2-40B4-BE49-F238E27FC236}">
                <a16:creationId xmlns:a16="http://schemas.microsoft.com/office/drawing/2014/main" id="{377851AA-2E50-A6A9-C0A9-889230EC8F94}"/>
              </a:ext>
            </a:extLst>
          </p:cNvPr>
          <p:cNvSpPr>
            <a:spLocks noGrp="1"/>
          </p:cNvSpPr>
          <p:nvPr>
            <p:ph type="sldNum" sz="quarter" idx="12"/>
          </p:nvPr>
        </p:nvSpPr>
        <p:spPr/>
        <p:txBody>
          <a:bodyPr/>
          <a:lstStyle/>
          <a:p>
            <a:fld id="{B7827878-85C2-49E2-837A-7FEEBB0225B0}" type="slidenum">
              <a:rPr lang="en-GB" smtClean="0"/>
              <a:t>‹#›</a:t>
            </a:fld>
            <a:endParaRPr lang="en-GB"/>
          </a:p>
        </p:txBody>
      </p:sp>
    </p:spTree>
    <p:extLst>
      <p:ext uri="{BB962C8B-B14F-4D97-AF65-F5344CB8AC3E}">
        <p14:creationId xmlns:p14="http://schemas.microsoft.com/office/powerpoint/2010/main" val="4253156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09890-6CB5-25A3-944D-2E4EF5C3E9B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5368D84-3CFD-FF67-AABD-C0812797628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6CC9478-A58E-8C33-A2FC-05BA22CBEC83}"/>
              </a:ext>
            </a:extLst>
          </p:cNvPr>
          <p:cNvSpPr>
            <a:spLocks noGrp="1"/>
          </p:cNvSpPr>
          <p:nvPr>
            <p:ph type="dt" sz="half" idx="10"/>
          </p:nvPr>
        </p:nvSpPr>
        <p:spPr/>
        <p:txBody>
          <a:bodyPr/>
          <a:lstStyle/>
          <a:p>
            <a:fld id="{4EF98B49-E87D-4750-A267-4C7F966BCF7E}" type="datetime1">
              <a:rPr lang="en-GB" smtClean="0"/>
              <a:t>08/08/2025</a:t>
            </a:fld>
            <a:endParaRPr lang="en-GB"/>
          </a:p>
        </p:txBody>
      </p:sp>
      <p:sp>
        <p:nvSpPr>
          <p:cNvPr id="5" name="Footer Placeholder 4">
            <a:extLst>
              <a:ext uri="{FF2B5EF4-FFF2-40B4-BE49-F238E27FC236}">
                <a16:creationId xmlns:a16="http://schemas.microsoft.com/office/drawing/2014/main" id="{FBDD1474-7D99-53B3-0524-35C3DC614BC3}"/>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6" name="Slide Number Placeholder 5">
            <a:extLst>
              <a:ext uri="{FF2B5EF4-FFF2-40B4-BE49-F238E27FC236}">
                <a16:creationId xmlns:a16="http://schemas.microsoft.com/office/drawing/2014/main" id="{422F3E30-754A-FDBD-C592-6F7AA4FA8615}"/>
              </a:ext>
            </a:extLst>
          </p:cNvPr>
          <p:cNvSpPr>
            <a:spLocks noGrp="1"/>
          </p:cNvSpPr>
          <p:nvPr>
            <p:ph type="sldNum" sz="quarter" idx="12"/>
          </p:nvPr>
        </p:nvSpPr>
        <p:spPr/>
        <p:txBody>
          <a:bodyPr/>
          <a:lstStyle/>
          <a:p>
            <a:fld id="{B7827878-85C2-49E2-837A-7FEEBB0225B0}" type="slidenum">
              <a:rPr lang="en-GB" smtClean="0"/>
              <a:t>‹#›</a:t>
            </a:fld>
            <a:endParaRPr lang="en-GB"/>
          </a:p>
        </p:txBody>
      </p:sp>
    </p:spTree>
    <p:extLst>
      <p:ext uri="{BB962C8B-B14F-4D97-AF65-F5344CB8AC3E}">
        <p14:creationId xmlns:p14="http://schemas.microsoft.com/office/powerpoint/2010/main" val="2849806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456A11D-D0A2-19FC-066E-87300987284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D2D3C16-1333-8D3F-B63A-6166903277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F2C306-8AB3-D53C-09ED-F953ACF5B1C2}"/>
              </a:ext>
            </a:extLst>
          </p:cNvPr>
          <p:cNvSpPr>
            <a:spLocks noGrp="1"/>
          </p:cNvSpPr>
          <p:nvPr>
            <p:ph type="dt" sz="half" idx="10"/>
          </p:nvPr>
        </p:nvSpPr>
        <p:spPr/>
        <p:txBody>
          <a:bodyPr/>
          <a:lstStyle/>
          <a:p>
            <a:fld id="{9A1F278B-B300-4CC5-8A7A-6A0AC8E4E822}" type="datetime1">
              <a:rPr lang="en-GB" smtClean="0"/>
              <a:t>08/08/2025</a:t>
            </a:fld>
            <a:endParaRPr lang="en-GB"/>
          </a:p>
        </p:txBody>
      </p:sp>
      <p:sp>
        <p:nvSpPr>
          <p:cNvPr id="5" name="Footer Placeholder 4">
            <a:extLst>
              <a:ext uri="{FF2B5EF4-FFF2-40B4-BE49-F238E27FC236}">
                <a16:creationId xmlns:a16="http://schemas.microsoft.com/office/drawing/2014/main" id="{7255795E-E5AC-A7C5-616D-93207C22962C}"/>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6" name="Slide Number Placeholder 5">
            <a:extLst>
              <a:ext uri="{FF2B5EF4-FFF2-40B4-BE49-F238E27FC236}">
                <a16:creationId xmlns:a16="http://schemas.microsoft.com/office/drawing/2014/main" id="{410C3293-846E-7451-F774-879004E8364A}"/>
              </a:ext>
            </a:extLst>
          </p:cNvPr>
          <p:cNvSpPr>
            <a:spLocks noGrp="1"/>
          </p:cNvSpPr>
          <p:nvPr>
            <p:ph type="sldNum" sz="quarter" idx="12"/>
          </p:nvPr>
        </p:nvSpPr>
        <p:spPr/>
        <p:txBody>
          <a:bodyPr/>
          <a:lstStyle/>
          <a:p>
            <a:fld id="{B7827878-85C2-49E2-837A-7FEEBB0225B0}" type="slidenum">
              <a:rPr lang="en-GB" smtClean="0"/>
              <a:t>‹#›</a:t>
            </a:fld>
            <a:endParaRPr lang="en-GB"/>
          </a:p>
        </p:txBody>
      </p:sp>
    </p:spTree>
    <p:extLst>
      <p:ext uri="{BB962C8B-B14F-4D97-AF65-F5344CB8AC3E}">
        <p14:creationId xmlns:p14="http://schemas.microsoft.com/office/powerpoint/2010/main" val="2795730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0A277-EF9E-7C75-C1F7-532A68306B1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EDFBE1A-44D0-9188-ED33-B85374F9B9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8FED0D4-8238-67E2-DC7D-0FF8722ED6CA}"/>
              </a:ext>
            </a:extLst>
          </p:cNvPr>
          <p:cNvSpPr>
            <a:spLocks noGrp="1"/>
          </p:cNvSpPr>
          <p:nvPr>
            <p:ph type="dt" sz="half" idx="10"/>
          </p:nvPr>
        </p:nvSpPr>
        <p:spPr/>
        <p:txBody>
          <a:bodyPr/>
          <a:lstStyle/>
          <a:p>
            <a:fld id="{3F6EA1DB-5FBD-4FFB-A027-AE6DDE8422E9}" type="datetime1">
              <a:rPr lang="en-GB" smtClean="0"/>
              <a:t>08/08/2025</a:t>
            </a:fld>
            <a:endParaRPr lang="en-GB"/>
          </a:p>
        </p:txBody>
      </p:sp>
      <p:sp>
        <p:nvSpPr>
          <p:cNvPr id="5" name="Footer Placeholder 4">
            <a:extLst>
              <a:ext uri="{FF2B5EF4-FFF2-40B4-BE49-F238E27FC236}">
                <a16:creationId xmlns:a16="http://schemas.microsoft.com/office/drawing/2014/main" id="{13959039-CDFF-DE6C-5F9D-24B2419D97B5}"/>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6" name="Slide Number Placeholder 5">
            <a:extLst>
              <a:ext uri="{FF2B5EF4-FFF2-40B4-BE49-F238E27FC236}">
                <a16:creationId xmlns:a16="http://schemas.microsoft.com/office/drawing/2014/main" id="{E1C698F6-E319-BA1F-0D1E-E8B8FFB1E6FE}"/>
              </a:ext>
            </a:extLst>
          </p:cNvPr>
          <p:cNvSpPr>
            <a:spLocks noGrp="1"/>
          </p:cNvSpPr>
          <p:nvPr>
            <p:ph type="sldNum" sz="quarter" idx="12"/>
          </p:nvPr>
        </p:nvSpPr>
        <p:spPr/>
        <p:txBody>
          <a:bodyPr/>
          <a:lstStyle/>
          <a:p>
            <a:fld id="{B7827878-85C2-49E2-837A-7FEEBB0225B0}" type="slidenum">
              <a:rPr lang="en-GB" smtClean="0"/>
              <a:t>‹#›</a:t>
            </a:fld>
            <a:endParaRPr lang="en-GB"/>
          </a:p>
        </p:txBody>
      </p:sp>
    </p:spTree>
    <p:extLst>
      <p:ext uri="{BB962C8B-B14F-4D97-AF65-F5344CB8AC3E}">
        <p14:creationId xmlns:p14="http://schemas.microsoft.com/office/powerpoint/2010/main" val="1356134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7F05D-FBE8-B277-6F03-1498F3C3D4D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63A4E55-C069-7E48-3FDB-7BC8A8140E4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7C013BB-5855-434D-F226-01A64B5ABC61}"/>
              </a:ext>
            </a:extLst>
          </p:cNvPr>
          <p:cNvSpPr>
            <a:spLocks noGrp="1"/>
          </p:cNvSpPr>
          <p:nvPr>
            <p:ph type="dt" sz="half" idx="10"/>
          </p:nvPr>
        </p:nvSpPr>
        <p:spPr/>
        <p:txBody>
          <a:bodyPr/>
          <a:lstStyle/>
          <a:p>
            <a:fld id="{E2FAE20D-7046-40B8-96AC-015E14576252}" type="datetime1">
              <a:rPr lang="en-GB" smtClean="0"/>
              <a:t>08/08/2025</a:t>
            </a:fld>
            <a:endParaRPr lang="en-GB"/>
          </a:p>
        </p:txBody>
      </p:sp>
      <p:sp>
        <p:nvSpPr>
          <p:cNvPr id="5" name="Footer Placeholder 4">
            <a:extLst>
              <a:ext uri="{FF2B5EF4-FFF2-40B4-BE49-F238E27FC236}">
                <a16:creationId xmlns:a16="http://schemas.microsoft.com/office/drawing/2014/main" id="{A4716674-0D10-BEAE-EE82-BDCB57F03423}"/>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6" name="Slide Number Placeholder 5">
            <a:extLst>
              <a:ext uri="{FF2B5EF4-FFF2-40B4-BE49-F238E27FC236}">
                <a16:creationId xmlns:a16="http://schemas.microsoft.com/office/drawing/2014/main" id="{F8C73594-CF34-2581-2CA3-0E9FBDA2E397}"/>
              </a:ext>
            </a:extLst>
          </p:cNvPr>
          <p:cNvSpPr>
            <a:spLocks noGrp="1"/>
          </p:cNvSpPr>
          <p:nvPr>
            <p:ph type="sldNum" sz="quarter" idx="12"/>
          </p:nvPr>
        </p:nvSpPr>
        <p:spPr/>
        <p:txBody>
          <a:bodyPr/>
          <a:lstStyle/>
          <a:p>
            <a:fld id="{B7827878-85C2-49E2-837A-7FEEBB0225B0}" type="slidenum">
              <a:rPr lang="en-GB" smtClean="0"/>
              <a:t>‹#›</a:t>
            </a:fld>
            <a:endParaRPr lang="en-GB"/>
          </a:p>
        </p:txBody>
      </p:sp>
    </p:spTree>
    <p:extLst>
      <p:ext uri="{BB962C8B-B14F-4D97-AF65-F5344CB8AC3E}">
        <p14:creationId xmlns:p14="http://schemas.microsoft.com/office/powerpoint/2010/main" val="255633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A362F-FBE8-E713-1865-4FFF8BD944F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9FCE992-19C9-50FD-9428-23731EB66DB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79E8674-9484-BD52-5937-303668F508A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8C5DD11-BCD7-A881-26CB-288E2688417F}"/>
              </a:ext>
            </a:extLst>
          </p:cNvPr>
          <p:cNvSpPr>
            <a:spLocks noGrp="1"/>
          </p:cNvSpPr>
          <p:nvPr>
            <p:ph type="dt" sz="half" idx="10"/>
          </p:nvPr>
        </p:nvSpPr>
        <p:spPr/>
        <p:txBody>
          <a:bodyPr/>
          <a:lstStyle/>
          <a:p>
            <a:fld id="{BE1E63E5-11BC-4B31-8889-E88C6D882650}" type="datetime1">
              <a:rPr lang="en-GB" smtClean="0"/>
              <a:t>08/08/2025</a:t>
            </a:fld>
            <a:endParaRPr lang="en-GB"/>
          </a:p>
        </p:txBody>
      </p:sp>
      <p:sp>
        <p:nvSpPr>
          <p:cNvPr id="6" name="Footer Placeholder 5">
            <a:extLst>
              <a:ext uri="{FF2B5EF4-FFF2-40B4-BE49-F238E27FC236}">
                <a16:creationId xmlns:a16="http://schemas.microsoft.com/office/drawing/2014/main" id="{1BE6260E-5E47-0EA3-97DB-249EFE06AA79}"/>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7" name="Slide Number Placeholder 6">
            <a:extLst>
              <a:ext uri="{FF2B5EF4-FFF2-40B4-BE49-F238E27FC236}">
                <a16:creationId xmlns:a16="http://schemas.microsoft.com/office/drawing/2014/main" id="{ACBC4E4C-9055-83ED-2FA8-01397E30F8CB}"/>
              </a:ext>
            </a:extLst>
          </p:cNvPr>
          <p:cNvSpPr>
            <a:spLocks noGrp="1"/>
          </p:cNvSpPr>
          <p:nvPr>
            <p:ph type="sldNum" sz="quarter" idx="12"/>
          </p:nvPr>
        </p:nvSpPr>
        <p:spPr/>
        <p:txBody>
          <a:bodyPr/>
          <a:lstStyle/>
          <a:p>
            <a:fld id="{B7827878-85C2-49E2-837A-7FEEBB0225B0}" type="slidenum">
              <a:rPr lang="en-GB" smtClean="0"/>
              <a:t>‹#›</a:t>
            </a:fld>
            <a:endParaRPr lang="en-GB"/>
          </a:p>
        </p:txBody>
      </p:sp>
    </p:spTree>
    <p:extLst>
      <p:ext uri="{BB962C8B-B14F-4D97-AF65-F5344CB8AC3E}">
        <p14:creationId xmlns:p14="http://schemas.microsoft.com/office/powerpoint/2010/main" val="581751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54AB6-DF12-A119-1AA3-ABAA9FA9915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352E49D-1B07-B276-944D-CF384B31DD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31244EB-E1FE-B14F-6F20-B63A2C691FD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8ACFB82-0FF9-E7F6-40DB-B0E70132EA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A809DE-4A2C-21F0-C7F4-2340250D91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6F1D3AA-8A00-BAD9-7BD8-108FE17F266C}"/>
              </a:ext>
            </a:extLst>
          </p:cNvPr>
          <p:cNvSpPr>
            <a:spLocks noGrp="1"/>
          </p:cNvSpPr>
          <p:nvPr>
            <p:ph type="dt" sz="half" idx="10"/>
          </p:nvPr>
        </p:nvSpPr>
        <p:spPr/>
        <p:txBody>
          <a:bodyPr/>
          <a:lstStyle/>
          <a:p>
            <a:fld id="{57F902C7-5AB2-444B-B3C2-AE01FA373299}" type="datetime1">
              <a:rPr lang="en-GB" smtClean="0"/>
              <a:t>08/08/2025</a:t>
            </a:fld>
            <a:endParaRPr lang="en-GB"/>
          </a:p>
        </p:txBody>
      </p:sp>
      <p:sp>
        <p:nvSpPr>
          <p:cNvPr id="8" name="Footer Placeholder 7">
            <a:extLst>
              <a:ext uri="{FF2B5EF4-FFF2-40B4-BE49-F238E27FC236}">
                <a16:creationId xmlns:a16="http://schemas.microsoft.com/office/drawing/2014/main" id="{D3564C4B-19DB-2514-DE4F-98C29A34CBB5}"/>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9" name="Slide Number Placeholder 8">
            <a:extLst>
              <a:ext uri="{FF2B5EF4-FFF2-40B4-BE49-F238E27FC236}">
                <a16:creationId xmlns:a16="http://schemas.microsoft.com/office/drawing/2014/main" id="{FB122361-0F35-3BA8-5C5C-3765BB38B6AA}"/>
              </a:ext>
            </a:extLst>
          </p:cNvPr>
          <p:cNvSpPr>
            <a:spLocks noGrp="1"/>
          </p:cNvSpPr>
          <p:nvPr>
            <p:ph type="sldNum" sz="quarter" idx="12"/>
          </p:nvPr>
        </p:nvSpPr>
        <p:spPr/>
        <p:txBody>
          <a:bodyPr/>
          <a:lstStyle/>
          <a:p>
            <a:fld id="{B7827878-85C2-49E2-837A-7FEEBB0225B0}" type="slidenum">
              <a:rPr lang="en-GB" smtClean="0"/>
              <a:t>‹#›</a:t>
            </a:fld>
            <a:endParaRPr lang="en-GB"/>
          </a:p>
        </p:txBody>
      </p:sp>
    </p:spTree>
    <p:extLst>
      <p:ext uri="{BB962C8B-B14F-4D97-AF65-F5344CB8AC3E}">
        <p14:creationId xmlns:p14="http://schemas.microsoft.com/office/powerpoint/2010/main" val="4289159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FFDFB-75C7-18A3-05A0-59CD5755285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35788D3-7721-464E-336F-8C7F10153733}"/>
              </a:ext>
            </a:extLst>
          </p:cNvPr>
          <p:cNvSpPr>
            <a:spLocks noGrp="1"/>
          </p:cNvSpPr>
          <p:nvPr>
            <p:ph type="dt" sz="half" idx="10"/>
          </p:nvPr>
        </p:nvSpPr>
        <p:spPr/>
        <p:txBody>
          <a:bodyPr/>
          <a:lstStyle/>
          <a:p>
            <a:fld id="{E46E7F09-1E6D-4CCF-B4A0-BBEB95DCB62E}" type="datetime1">
              <a:rPr lang="en-GB" smtClean="0"/>
              <a:t>08/08/2025</a:t>
            </a:fld>
            <a:endParaRPr lang="en-GB"/>
          </a:p>
        </p:txBody>
      </p:sp>
      <p:sp>
        <p:nvSpPr>
          <p:cNvPr id="4" name="Footer Placeholder 3">
            <a:extLst>
              <a:ext uri="{FF2B5EF4-FFF2-40B4-BE49-F238E27FC236}">
                <a16:creationId xmlns:a16="http://schemas.microsoft.com/office/drawing/2014/main" id="{E19674C7-AAC7-069B-7C0F-AA7D34B353CA}"/>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5" name="Slide Number Placeholder 4">
            <a:extLst>
              <a:ext uri="{FF2B5EF4-FFF2-40B4-BE49-F238E27FC236}">
                <a16:creationId xmlns:a16="http://schemas.microsoft.com/office/drawing/2014/main" id="{A5666BCB-032D-38DC-3F28-EE90B09FB0D2}"/>
              </a:ext>
            </a:extLst>
          </p:cNvPr>
          <p:cNvSpPr>
            <a:spLocks noGrp="1"/>
          </p:cNvSpPr>
          <p:nvPr>
            <p:ph type="sldNum" sz="quarter" idx="12"/>
          </p:nvPr>
        </p:nvSpPr>
        <p:spPr/>
        <p:txBody>
          <a:bodyPr/>
          <a:lstStyle/>
          <a:p>
            <a:fld id="{B7827878-85C2-49E2-837A-7FEEBB0225B0}" type="slidenum">
              <a:rPr lang="en-GB" smtClean="0"/>
              <a:t>‹#›</a:t>
            </a:fld>
            <a:endParaRPr lang="en-GB"/>
          </a:p>
        </p:txBody>
      </p:sp>
    </p:spTree>
    <p:extLst>
      <p:ext uri="{BB962C8B-B14F-4D97-AF65-F5344CB8AC3E}">
        <p14:creationId xmlns:p14="http://schemas.microsoft.com/office/powerpoint/2010/main" val="342298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1D7286-1C78-B6B9-B9EA-133923525C5B}"/>
              </a:ext>
            </a:extLst>
          </p:cNvPr>
          <p:cNvSpPr>
            <a:spLocks noGrp="1"/>
          </p:cNvSpPr>
          <p:nvPr>
            <p:ph type="dt" sz="half" idx="10"/>
          </p:nvPr>
        </p:nvSpPr>
        <p:spPr/>
        <p:txBody>
          <a:bodyPr/>
          <a:lstStyle/>
          <a:p>
            <a:fld id="{1672D29F-2B4E-4538-A78E-060CC02A1BF5}" type="datetime1">
              <a:rPr lang="en-GB" smtClean="0"/>
              <a:t>08/08/2025</a:t>
            </a:fld>
            <a:endParaRPr lang="en-GB"/>
          </a:p>
        </p:txBody>
      </p:sp>
      <p:sp>
        <p:nvSpPr>
          <p:cNvPr id="3" name="Footer Placeholder 2">
            <a:extLst>
              <a:ext uri="{FF2B5EF4-FFF2-40B4-BE49-F238E27FC236}">
                <a16:creationId xmlns:a16="http://schemas.microsoft.com/office/drawing/2014/main" id="{EFD65E52-D502-8C72-4BF6-4278437E3F3E}"/>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4" name="Slide Number Placeholder 3">
            <a:extLst>
              <a:ext uri="{FF2B5EF4-FFF2-40B4-BE49-F238E27FC236}">
                <a16:creationId xmlns:a16="http://schemas.microsoft.com/office/drawing/2014/main" id="{5C2C2E0F-A51F-BA1B-3376-1E21FFDAE03D}"/>
              </a:ext>
            </a:extLst>
          </p:cNvPr>
          <p:cNvSpPr>
            <a:spLocks noGrp="1"/>
          </p:cNvSpPr>
          <p:nvPr>
            <p:ph type="sldNum" sz="quarter" idx="12"/>
          </p:nvPr>
        </p:nvSpPr>
        <p:spPr/>
        <p:txBody>
          <a:bodyPr/>
          <a:lstStyle/>
          <a:p>
            <a:fld id="{B7827878-85C2-49E2-837A-7FEEBB0225B0}" type="slidenum">
              <a:rPr lang="en-GB" smtClean="0"/>
              <a:t>‹#›</a:t>
            </a:fld>
            <a:endParaRPr lang="en-GB"/>
          </a:p>
        </p:txBody>
      </p:sp>
    </p:spTree>
    <p:extLst>
      <p:ext uri="{BB962C8B-B14F-4D97-AF65-F5344CB8AC3E}">
        <p14:creationId xmlns:p14="http://schemas.microsoft.com/office/powerpoint/2010/main" val="1204383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D2121-568C-4D18-238A-CDEF870CF7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B35438D-4421-F50A-B09A-F47614C4DF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6641AD2-4013-6C33-0689-2795881D4C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96E453-F83F-4994-56B0-BB5281083C0D}"/>
              </a:ext>
            </a:extLst>
          </p:cNvPr>
          <p:cNvSpPr>
            <a:spLocks noGrp="1"/>
          </p:cNvSpPr>
          <p:nvPr>
            <p:ph type="dt" sz="half" idx="10"/>
          </p:nvPr>
        </p:nvSpPr>
        <p:spPr/>
        <p:txBody>
          <a:bodyPr/>
          <a:lstStyle/>
          <a:p>
            <a:fld id="{4E2EB663-610E-42A9-89C6-68E2F9BD6A61}" type="datetime1">
              <a:rPr lang="en-GB" smtClean="0"/>
              <a:t>08/08/2025</a:t>
            </a:fld>
            <a:endParaRPr lang="en-GB"/>
          </a:p>
        </p:txBody>
      </p:sp>
      <p:sp>
        <p:nvSpPr>
          <p:cNvPr id="6" name="Footer Placeholder 5">
            <a:extLst>
              <a:ext uri="{FF2B5EF4-FFF2-40B4-BE49-F238E27FC236}">
                <a16:creationId xmlns:a16="http://schemas.microsoft.com/office/drawing/2014/main" id="{B67F9FCB-56E1-BFDB-513E-B13F3D3FB5AA}"/>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7" name="Slide Number Placeholder 6">
            <a:extLst>
              <a:ext uri="{FF2B5EF4-FFF2-40B4-BE49-F238E27FC236}">
                <a16:creationId xmlns:a16="http://schemas.microsoft.com/office/drawing/2014/main" id="{00F4B0F1-4ED9-7FAA-EDED-20CB521715A0}"/>
              </a:ext>
            </a:extLst>
          </p:cNvPr>
          <p:cNvSpPr>
            <a:spLocks noGrp="1"/>
          </p:cNvSpPr>
          <p:nvPr>
            <p:ph type="sldNum" sz="quarter" idx="12"/>
          </p:nvPr>
        </p:nvSpPr>
        <p:spPr/>
        <p:txBody>
          <a:bodyPr/>
          <a:lstStyle/>
          <a:p>
            <a:fld id="{B7827878-85C2-49E2-837A-7FEEBB0225B0}" type="slidenum">
              <a:rPr lang="en-GB" smtClean="0"/>
              <a:t>‹#›</a:t>
            </a:fld>
            <a:endParaRPr lang="en-GB"/>
          </a:p>
        </p:txBody>
      </p:sp>
    </p:spTree>
    <p:extLst>
      <p:ext uri="{BB962C8B-B14F-4D97-AF65-F5344CB8AC3E}">
        <p14:creationId xmlns:p14="http://schemas.microsoft.com/office/powerpoint/2010/main" val="155738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BB5EA-4998-6CB9-2C7B-7F0D80E4B8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364BA94-FF95-2616-8DE5-ADF693254A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FC5B6A7-00AD-881D-2C03-5E6DD9A717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1B5175-4BC1-1C26-7DF7-FC1B6F966598}"/>
              </a:ext>
            </a:extLst>
          </p:cNvPr>
          <p:cNvSpPr>
            <a:spLocks noGrp="1"/>
          </p:cNvSpPr>
          <p:nvPr>
            <p:ph type="dt" sz="half" idx="10"/>
          </p:nvPr>
        </p:nvSpPr>
        <p:spPr/>
        <p:txBody>
          <a:bodyPr/>
          <a:lstStyle/>
          <a:p>
            <a:fld id="{E7531E39-CDE5-4B40-A669-98A83CDB1678}" type="datetime1">
              <a:rPr lang="en-GB" smtClean="0"/>
              <a:t>08/08/2025</a:t>
            </a:fld>
            <a:endParaRPr lang="en-GB"/>
          </a:p>
        </p:txBody>
      </p:sp>
      <p:sp>
        <p:nvSpPr>
          <p:cNvPr id="6" name="Footer Placeholder 5">
            <a:extLst>
              <a:ext uri="{FF2B5EF4-FFF2-40B4-BE49-F238E27FC236}">
                <a16:creationId xmlns:a16="http://schemas.microsoft.com/office/drawing/2014/main" id="{873279BD-4A23-EC71-BBDE-9B9220A38951}"/>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7" name="Slide Number Placeholder 6">
            <a:extLst>
              <a:ext uri="{FF2B5EF4-FFF2-40B4-BE49-F238E27FC236}">
                <a16:creationId xmlns:a16="http://schemas.microsoft.com/office/drawing/2014/main" id="{FDB610B4-1D79-9660-E4C5-9944D1D377D7}"/>
              </a:ext>
            </a:extLst>
          </p:cNvPr>
          <p:cNvSpPr>
            <a:spLocks noGrp="1"/>
          </p:cNvSpPr>
          <p:nvPr>
            <p:ph type="sldNum" sz="quarter" idx="12"/>
          </p:nvPr>
        </p:nvSpPr>
        <p:spPr/>
        <p:txBody>
          <a:bodyPr/>
          <a:lstStyle/>
          <a:p>
            <a:fld id="{B7827878-85C2-49E2-837A-7FEEBB0225B0}" type="slidenum">
              <a:rPr lang="en-GB" smtClean="0"/>
              <a:t>‹#›</a:t>
            </a:fld>
            <a:endParaRPr lang="en-GB"/>
          </a:p>
        </p:txBody>
      </p:sp>
    </p:spTree>
    <p:extLst>
      <p:ext uri="{BB962C8B-B14F-4D97-AF65-F5344CB8AC3E}">
        <p14:creationId xmlns:p14="http://schemas.microsoft.com/office/powerpoint/2010/main" val="2182721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80A8B2-F078-437C-B57D-F52BB72B3D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33C8C59-1FCA-4774-BAE9-6165D2AAC7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DE42D92-4243-8748-8FAF-D6423693DE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9E7281A-6E45-4A63-A557-56E4F4CD835A}" type="datetime1">
              <a:rPr lang="en-GB" smtClean="0"/>
              <a:t>08/08/2025</a:t>
            </a:fld>
            <a:endParaRPr lang="en-GB"/>
          </a:p>
        </p:txBody>
      </p:sp>
      <p:sp>
        <p:nvSpPr>
          <p:cNvPr id="5" name="Footer Placeholder 4">
            <a:extLst>
              <a:ext uri="{FF2B5EF4-FFF2-40B4-BE49-F238E27FC236}">
                <a16:creationId xmlns:a16="http://schemas.microsoft.com/office/drawing/2014/main" id="{DC43F55F-2807-FF34-5599-72E0E8EA394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Global FIU PPP Models: Lessons from the United Kingdom, South Africa, Australia, Singapore and India</a:t>
            </a:r>
            <a:endParaRPr lang="en-GB"/>
          </a:p>
        </p:txBody>
      </p:sp>
      <p:sp>
        <p:nvSpPr>
          <p:cNvPr id="6" name="Slide Number Placeholder 5">
            <a:extLst>
              <a:ext uri="{FF2B5EF4-FFF2-40B4-BE49-F238E27FC236}">
                <a16:creationId xmlns:a16="http://schemas.microsoft.com/office/drawing/2014/main" id="{16103F4A-7E07-9429-8168-8B59B32A51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7827878-85C2-49E2-837A-7FEEBB0225B0}" type="slidenum">
              <a:rPr lang="en-GB" smtClean="0"/>
              <a:t>‹#›</a:t>
            </a:fld>
            <a:endParaRPr lang="en-GB"/>
          </a:p>
        </p:txBody>
      </p:sp>
    </p:spTree>
    <p:extLst>
      <p:ext uri="{BB962C8B-B14F-4D97-AF65-F5344CB8AC3E}">
        <p14:creationId xmlns:p14="http://schemas.microsoft.com/office/powerpoint/2010/main" val="18176609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fatf-gafi.org/content/dam/fatf-gafi/guidance/Partnering-int-the-fight-against-financial-crime.pdf.coredownload.pdf" TargetMode="External"/><Relationship Id="rId2" Type="http://schemas.openxmlformats.org/officeDocument/2006/relationships/hyperlink" Target="https://www.fatf-gafi.org/content/dam/fatf-gafi/reports/Private-Sector-Information-Sharing.pdf.coredownload.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fatf-gafi.org/content/dam/fatf-gafi/mer/MER-United-Kingdom-2018-Executive-Summary.pdf" TargetMode="External"/><Relationship Id="rId2" Type="http://schemas.openxmlformats.org/officeDocument/2006/relationships/hyperlink" Target="https://www.gov.uk/government/news/anti-money-laundering-taskforce-unveiled#:~:text=Sharing%20information%20to%20beat%20the%20money%20launderers&amp;text=The%20JMLIT%20has%20been%20developed,Fraud%20Action%20UK%20and%20Cifa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gov.uk/government/news/uk-takes-top-spot-in-fight-against-dirty-money"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fca.org.uk/news/press-releases/fca-fines-barclays-42-million-poor-handling-financial-crime-risks" TargetMode="External"/><Relationship Id="rId2" Type="http://schemas.openxmlformats.org/officeDocument/2006/relationships/hyperlink" Target="https://www.fca.org.uk/news/press-releases/natwest-fined-264.8million-anti-money-laundering-failures#:~:text=National%20Westminster%20Bank%20Plc%20(NatWest,%2C%20today%20said%3A%20%27%E2%80%A6."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82548-3BC4-D61C-5B7D-F5BBDF534D0F}"/>
              </a:ext>
            </a:extLst>
          </p:cNvPr>
          <p:cNvSpPr>
            <a:spLocks noGrp="1"/>
          </p:cNvSpPr>
          <p:nvPr>
            <p:ph type="ctrTitle"/>
          </p:nvPr>
        </p:nvSpPr>
        <p:spPr>
          <a:xfrm>
            <a:off x="1524000" y="551398"/>
            <a:ext cx="9144000" cy="2446983"/>
          </a:xfrm>
        </p:spPr>
        <p:txBody>
          <a:bodyPr>
            <a:normAutofit/>
          </a:bodyPr>
          <a:lstStyle/>
          <a:p>
            <a:r>
              <a:rPr lang="en-US" sz="4400" b="1" dirty="0">
                <a:cs typeface="Calibri" panose="020F0502020204030204" pitchFamily="34" charset="0"/>
              </a:rPr>
              <a:t>Global FIU PPP Models: Lessons from the United Kingdom, South Africa, Australia, Singapore and India</a:t>
            </a:r>
            <a:endParaRPr lang="en-GB" sz="4400" b="1" dirty="0">
              <a:cs typeface="Calibri" panose="020F0502020204030204" pitchFamily="34" charset="0"/>
            </a:endParaRPr>
          </a:p>
        </p:txBody>
      </p:sp>
      <p:sp>
        <p:nvSpPr>
          <p:cNvPr id="3" name="Subtitle 2">
            <a:extLst>
              <a:ext uri="{FF2B5EF4-FFF2-40B4-BE49-F238E27FC236}">
                <a16:creationId xmlns:a16="http://schemas.microsoft.com/office/drawing/2014/main" id="{7F9D7D0B-3EA2-5C14-B6A4-8C145B4466A0}"/>
              </a:ext>
            </a:extLst>
          </p:cNvPr>
          <p:cNvSpPr>
            <a:spLocks noGrp="1"/>
          </p:cNvSpPr>
          <p:nvPr>
            <p:ph type="subTitle" idx="1"/>
          </p:nvPr>
        </p:nvSpPr>
        <p:spPr>
          <a:xfrm>
            <a:off x="2594344" y="3555763"/>
            <a:ext cx="6443330" cy="2446982"/>
          </a:xfrm>
        </p:spPr>
        <p:txBody>
          <a:bodyPr>
            <a:normAutofit lnSpcReduction="10000"/>
          </a:bodyPr>
          <a:lstStyle/>
          <a:p>
            <a:r>
              <a:rPr lang="en-US" dirty="0"/>
              <a:t>‘Initiating Public-Private Partnerships Model to Combat Financial Crimes in Nigeria’</a:t>
            </a:r>
          </a:p>
          <a:p>
            <a:r>
              <a:rPr lang="en-US" dirty="0"/>
              <a:t>August 11, 2025</a:t>
            </a:r>
          </a:p>
          <a:p>
            <a:r>
              <a:rPr lang="en-US" dirty="0"/>
              <a:t>Professor Nic Ryder</a:t>
            </a:r>
          </a:p>
          <a:p>
            <a:r>
              <a:rPr lang="en-US" dirty="0"/>
              <a:t>Cardiff University</a:t>
            </a:r>
          </a:p>
          <a:p>
            <a:r>
              <a:rPr lang="en-US" dirty="0"/>
              <a:t>rydern@cardiff.ac.uk </a:t>
            </a:r>
            <a:endParaRPr lang="en-GB" dirty="0"/>
          </a:p>
        </p:txBody>
      </p:sp>
      <p:pic>
        <p:nvPicPr>
          <p:cNvPr id="4" name="Picture 3">
            <a:extLst>
              <a:ext uri="{FF2B5EF4-FFF2-40B4-BE49-F238E27FC236}">
                <a16:creationId xmlns:a16="http://schemas.microsoft.com/office/drawing/2014/main" id="{ACD768CB-5A15-26AA-F753-165BC548B875}"/>
              </a:ext>
            </a:extLst>
          </p:cNvPr>
          <p:cNvPicPr>
            <a:picLocks noChangeAspect="1"/>
          </p:cNvPicPr>
          <p:nvPr/>
        </p:nvPicPr>
        <p:blipFill>
          <a:blip r:embed="rId2"/>
          <a:stretch>
            <a:fillRect/>
          </a:stretch>
        </p:blipFill>
        <p:spPr>
          <a:xfrm>
            <a:off x="197257" y="4420652"/>
            <a:ext cx="2143125" cy="2143125"/>
          </a:xfrm>
          <a:prstGeom prst="rect">
            <a:avLst/>
          </a:prstGeom>
        </p:spPr>
      </p:pic>
      <p:pic>
        <p:nvPicPr>
          <p:cNvPr id="5" name="Picture 4">
            <a:extLst>
              <a:ext uri="{FF2B5EF4-FFF2-40B4-BE49-F238E27FC236}">
                <a16:creationId xmlns:a16="http://schemas.microsoft.com/office/drawing/2014/main" id="{1E1EFA44-610A-4C40-7F84-B0F8158D76C1}"/>
              </a:ext>
            </a:extLst>
          </p:cNvPr>
          <p:cNvPicPr>
            <a:picLocks noChangeAspect="1"/>
          </p:cNvPicPr>
          <p:nvPr/>
        </p:nvPicPr>
        <p:blipFill>
          <a:blip r:embed="rId3"/>
          <a:stretch>
            <a:fillRect/>
          </a:stretch>
        </p:blipFill>
        <p:spPr>
          <a:xfrm>
            <a:off x="9316811" y="4420652"/>
            <a:ext cx="2419350" cy="1885950"/>
          </a:xfrm>
          <a:prstGeom prst="rect">
            <a:avLst/>
          </a:prstGeom>
        </p:spPr>
      </p:pic>
      <p:sp>
        <p:nvSpPr>
          <p:cNvPr id="6" name="Footer Placeholder 5">
            <a:extLst>
              <a:ext uri="{FF2B5EF4-FFF2-40B4-BE49-F238E27FC236}">
                <a16:creationId xmlns:a16="http://schemas.microsoft.com/office/drawing/2014/main" id="{E09D091C-E147-8134-F616-18B98B46D1EA}"/>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7" name="Slide Number Placeholder 6">
            <a:extLst>
              <a:ext uri="{FF2B5EF4-FFF2-40B4-BE49-F238E27FC236}">
                <a16:creationId xmlns:a16="http://schemas.microsoft.com/office/drawing/2014/main" id="{77018A2D-C0CF-3F28-1AF5-CF942AC70C7B}"/>
              </a:ext>
            </a:extLst>
          </p:cNvPr>
          <p:cNvSpPr>
            <a:spLocks noGrp="1"/>
          </p:cNvSpPr>
          <p:nvPr>
            <p:ph type="sldNum" sz="quarter" idx="12"/>
          </p:nvPr>
        </p:nvSpPr>
        <p:spPr/>
        <p:txBody>
          <a:bodyPr/>
          <a:lstStyle/>
          <a:p>
            <a:fld id="{B7827878-85C2-49E2-837A-7FEEBB0225B0}" type="slidenum">
              <a:rPr lang="en-GB" smtClean="0"/>
              <a:t>1</a:t>
            </a:fld>
            <a:endParaRPr lang="en-GB"/>
          </a:p>
        </p:txBody>
      </p:sp>
    </p:spTree>
    <p:extLst>
      <p:ext uri="{BB962C8B-B14F-4D97-AF65-F5344CB8AC3E}">
        <p14:creationId xmlns:p14="http://schemas.microsoft.com/office/powerpoint/2010/main" val="3485510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849B2-8DC3-CB50-BD9C-6870A77B8083}"/>
              </a:ext>
            </a:extLst>
          </p:cNvPr>
          <p:cNvSpPr>
            <a:spLocks noGrp="1"/>
          </p:cNvSpPr>
          <p:nvPr>
            <p:ph type="title"/>
          </p:nvPr>
        </p:nvSpPr>
        <p:spPr/>
        <p:txBody>
          <a:bodyPr/>
          <a:lstStyle/>
          <a:p>
            <a:pPr algn="ctr"/>
            <a:r>
              <a:rPr lang="en-US" b="1" dirty="0"/>
              <a:t>Australia</a:t>
            </a:r>
            <a:endParaRPr lang="en-GB" b="1" dirty="0"/>
          </a:p>
        </p:txBody>
      </p:sp>
      <p:sp>
        <p:nvSpPr>
          <p:cNvPr id="3" name="Content Placeholder 2">
            <a:extLst>
              <a:ext uri="{FF2B5EF4-FFF2-40B4-BE49-F238E27FC236}">
                <a16:creationId xmlns:a16="http://schemas.microsoft.com/office/drawing/2014/main" id="{58D1D0D1-279D-C012-E7C9-E7F1C8AF9161}"/>
              </a:ext>
            </a:extLst>
          </p:cNvPr>
          <p:cNvSpPr>
            <a:spLocks noGrp="1"/>
          </p:cNvSpPr>
          <p:nvPr>
            <p:ph idx="1"/>
          </p:nvPr>
        </p:nvSpPr>
        <p:spPr/>
        <p:txBody>
          <a:bodyPr/>
          <a:lstStyle/>
          <a:p>
            <a:r>
              <a:rPr lang="en-US" dirty="0"/>
              <a:t>Anchored in the Anti-Money Laundering and Counter-Terrorism Financing Act 2006</a:t>
            </a:r>
          </a:p>
          <a:p>
            <a:r>
              <a:rPr lang="en-GB" dirty="0"/>
              <a:t> Governance and Membership:</a:t>
            </a:r>
          </a:p>
          <a:p>
            <a:pPr lvl="1"/>
            <a:r>
              <a:rPr lang="en-GB" sz="2800" dirty="0"/>
              <a:t>Overseen by AUSTRAC’s Industry Engagement Branch</a:t>
            </a:r>
          </a:p>
          <a:p>
            <a:r>
              <a:rPr lang="en-GB" dirty="0"/>
              <a:t>Membership:</a:t>
            </a:r>
          </a:p>
          <a:p>
            <a:pPr lvl="1"/>
            <a:r>
              <a:rPr lang="en-GB" sz="2800" dirty="0"/>
              <a:t>Obliged entities (banks, casinos, remittance providers, digital asset platforms), industry associations (e.g., FinTech Australia) and law enforcement (AFP, state police, border agencies)</a:t>
            </a:r>
          </a:p>
          <a:p>
            <a:endParaRPr lang="en-GB" dirty="0"/>
          </a:p>
        </p:txBody>
      </p:sp>
      <p:sp>
        <p:nvSpPr>
          <p:cNvPr id="4" name="Footer Placeholder 3">
            <a:extLst>
              <a:ext uri="{FF2B5EF4-FFF2-40B4-BE49-F238E27FC236}">
                <a16:creationId xmlns:a16="http://schemas.microsoft.com/office/drawing/2014/main" id="{E49D06A3-1A91-FF47-9E08-03FBCD30C2F8}"/>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5" name="Slide Number Placeholder 4">
            <a:extLst>
              <a:ext uri="{FF2B5EF4-FFF2-40B4-BE49-F238E27FC236}">
                <a16:creationId xmlns:a16="http://schemas.microsoft.com/office/drawing/2014/main" id="{BBA5783E-C1D1-9D6C-6965-F1B7AA26A1A7}"/>
              </a:ext>
            </a:extLst>
          </p:cNvPr>
          <p:cNvSpPr>
            <a:spLocks noGrp="1"/>
          </p:cNvSpPr>
          <p:nvPr>
            <p:ph type="sldNum" sz="quarter" idx="12"/>
          </p:nvPr>
        </p:nvSpPr>
        <p:spPr/>
        <p:txBody>
          <a:bodyPr/>
          <a:lstStyle/>
          <a:p>
            <a:fld id="{B7827878-85C2-49E2-837A-7FEEBB0225B0}" type="slidenum">
              <a:rPr lang="en-GB" smtClean="0"/>
              <a:t>10</a:t>
            </a:fld>
            <a:endParaRPr lang="en-GB"/>
          </a:p>
        </p:txBody>
      </p:sp>
    </p:spTree>
    <p:extLst>
      <p:ext uri="{BB962C8B-B14F-4D97-AF65-F5344CB8AC3E}">
        <p14:creationId xmlns:p14="http://schemas.microsoft.com/office/powerpoint/2010/main" val="3093733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BC4A8-BE1A-D9F7-3104-223E5B93271E}"/>
              </a:ext>
            </a:extLst>
          </p:cNvPr>
          <p:cNvSpPr>
            <a:spLocks noGrp="1"/>
          </p:cNvSpPr>
          <p:nvPr>
            <p:ph type="title"/>
          </p:nvPr>
        </p:nvSpPr>
        <p:spPr/>
        <p:txBody>
          <a:bodyPr/>
          <a:lstStyle/>
          <a:p>
            <a:pPr algn="ctr"/>
            <a:r>
              <a:rPr lang="en-GB" b="1" dirty="0"/>
              <a:t>Australia</a:t>
            </a:r>
          </a:p>
        </p:txBody>
      </p:sp>
      <p:sp>
        <p:nvSpPr>
          <p:cNvPr id="3" name="Content Placeholder 2">
            <a:extLst>
              <a:ext uri="{FF2B5EF4-FFF2-40B4-BE49-F238E27FC236}">
                <a16:creationId xmlns:a16="http://schemas.microsoft.com/office/drawing/2014/main" id="{953BF671-695B-FDE3-68A8-2E9CB1D1E6D9}"/>
              </a:ext>
            </a:extLst>
          </p:cNvPr>
          <p:cNvSpPr>
            <a:spLocks noGrp="1"/>
          </p:cNvSpPr>
          <p:nvPr>
            <p:ph idx="1"/>
          </p:nvPr>
        </p:nvSpPr>
        <p:spPr/>
        <p:txBody>
          <a:bodyPr>
            <a:normAutofit/>
          </a:bodyPr>
          <a:lstStyle/>
          <a:p>
            <a:r>
              <a:rPr lang="en-US" dirty="0"/>
              <a:t>Engagement:</a:t>
            </a:r>
          </a:p>
          <a:p>
            <a:pPr lvl="1"/>
            <a:r>
              <a:rPr lang="en-US" dirty="0"/>
              <a:t>Quarterly industry roundtables for trend-sharing and compliance updates</a:t>
            </a:r>
          </a:p>
          <a:p>
            <a:pPr lvl="1"/>
            <a:r>
              <a:rPr lang="en-US" dirty="0"/>
              <a:t>Sector-specific working groups (remittance, gaming, virtual assets)</a:t>
            </a:r>
          </a:p>
          <a:p>
            <a:pPr lvl="1"/>
            <a:r>
              <a:rPr lang="en-US" dirty="0"/>
              <a:t>Annual typology seminars co-developing red-flag indicators</a:t>
            </a:r>
          </a:p>
          <a:p>
            <a:pPr lvl="1"/>
            <a:r>
              <a:rPr lang="en-US" dirty="0"/>
              <a:t>Secure two-way portal for targeted intelligence exchange</a:t>
            </a:r>
          </a:p>
          <a:p>
            <a:r>
              <a:rPr lang="en-US" dirty="0"/>
              <a:t>Information-Sharing Protocols</a:t>
            </a:r>
          </a:p>
          <a:p>
            <a:pPr lvl="1"/>
            <a:r>
              <a:rPr lang="en-US" dirty="0"/>
              <a:t>Automated ingestion of SMRs into AUSTRAC analytics</a:t>
            </a:r>
          </a:p>
          <a:p>
            <a:pPr lvl="1"/>
            <a:r>
              <a:rPr lang="en-US" dirty="0"/>
              <a:t>Dedicated liaison unit handling law enforcement requests</a:t>
            </a:r>
          </a:p>
          <a:p>
            <a:pPr lvl="1"/>
            <a:r>
              <a:rPr lang="en-US" dirty="0"/>
              <a:t>Jointly produced strategic risk assessments</a:t>
            </a:r>
          </a:p>
          <a:p>
            <a:pPr lvl="1"/>
            <a:r>
              <a:rPr lang="en-US" dirty="0"/>
              <a:t>De-identified trend reports and heat maps distributed to member</a:t>
            </a:r>
          </a:p>
          <a:p>
            <a:endParaRPr lang="en-GB" dirty="0"/>
          </a:p>
        </p:txBody>
      </p:sp>
      <p:sp>
        <p:nvSpPr>
          <p:cNvPr id="4" name="Footer Placeholder 3">
            <a:extLst>
              <a:ext uri="{FF2B5EF4-FFF2-40B4-BE49-F238E27FC236}">
                <a16:creationId xmlns:a16="http://schemas.microsoft.com/office/drawing/2014/main" id="{82101105-2DED-CE67-D738-72816B9A37E6}"/>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5" name="Slide Number Placeholder 4">
            <a:extLst>
              <a:ext uri="{FF2B5EF4-FFF2-40B4-BE49-F238E27FC236}">
                <a16:creationId xmlns:a16="http://schemas.microsoft.com/office/drawing/2014/main" id="{FB826207-4FCA-4606-53E6-C6420C5B5B7A}"/>
              </a:ext>
            </a:extLst>
          </p:cNvPr>
          <p:cNvSpPr>
            <a:spLocks noGrp="1"/>
          </p:cNvSpPr>
          <p:nvPr>
            <p:ph type="sldNum" sz="quarter" idx="12"/>
          </p:nvPr>
        </p:nvSpPr>
        <p:spPr/>
        <p:txBody>
          <a:bodyPr/>
          <a:lstStyle/>
          <a:p>
            <a:fld id="{B7827878-85C2-49E2-837A-7FEEBB0225B0}" type="slidenum">
              <a:rPr lang="en-GB" smtClean="0"/>
              <a:t>11</a:t>
            </a:fld>
            <a:endParaRPr lang="en-GB"/>
          </a:p>
        </p:txBody>
      </p:sp>
    </p:spTree>
    <p:extLst>
      <p:ext uri="{BB962C8B-B14F-4D97-AF65-F5344CB8AC3E}">
        <p14:creationId xmlns:p14="http://schemas.microsoft.com/office/powerpoint/2010/main" val="4017088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F695E-E0A5-52B3-2F62-8ADDD7EDC2B0}"/>
              </a:ext>
            </a:extLst>
          </p:cNvPr>
          <p:cNvSpPr>
            <a:spLocks noGrp="1"/>
          </p:cNvSpPr>
          <p:nvPr>
            <p:ph type="title"/>
          </p:nvPr>
        </p:nvSpPr>
        <p:spPr/>
        <p:txBody>
          <a:bodyPr/>
          <a:lstStyle/>
          <a:p>
            <a:pPr algn="ctr"/>
            <a:r>
              <a:rPr lang="en-GB" b="1" dirty="0"/>
              <a:t>Australia</a:t>
            </a:r>
          </a:p>
        </p:txBody>
      </p:sp>
      <p:sp>
        <p:nvSpPr>
          <p:cNvPr id="3" name="Content Placeholder 2">
            <a:extLst>
              <a:ext uri="{FF2B5EF4-FFF2-40B4-BE49-F238E27FC236}">
                <a16:creationId xmlns:a16="http://schemas.microsoft.com/office/drawing/2014/main" id="{76C38CE9-2382-FFFE-5D37-14E07A799DB4}"/>
              </a:ext>
            </a:extLst>
          </p:cNvPr>
          <p:cNvSpPr>
            <a:spLocks noGrp="1"/>
          </p:cNvSpPr>
          <p:nvPr>
            <p:ph idx="1"/>
          </p:nvPr>
        </p:nvSpPr>
        <p:spPr/>
        <p:txBody>
          <a:bodyPr>
            <a:normAutofit/>
          </a:bodyPr>
          <a:lstStyle/>
          <a:p>
            <a:r>
              <a:rPr lang="en-US" dirty="0"/>
              <a:t>Measurable Outcomes:</a:t>
            </a:r>
          </a:p>
          <a:p>
            <a:pPr lvl="1"/>
            <a:r>
              <a:rPr lang="en-US" dirty="0"/>
              <a:t>30% reduction in law enforcement referral lead-times</a:t>
            </a:r>
          </a:p>
          <a:p>
            <a:pPr lvl="1"/>
            <a:r>
              <a:rPr lang="en-US" dirty="0"/>
              <a:t>Expanded typology coverage from traditional banking to virtual assets</a:t>
            </a:r>
          </a:p>
          <a:p>
            <a:pPr lvl="1"/>
            <a:r>
              <a:rPr lang="en-US" dirty="0"/>
              <a:t>Feedback loops driving regulatory guidance and risk-management refinements</a:t>
            </a:r>
          </a:p>
          <a:p>
            <a:r>
              <a:rPr lang="en-US" dirty="0"/>
              <a:t>Key Features- Statutory mandate builds trust and ensures compliance:</a:t>
            </a:r>
          </a:p>
          <a:p>
            <a:pPr lvl="1"/>
            <a:r>
              <a:rPr lang="en-US" dirty="0"/>
              <a:t>Structured working groups deliver sector-tailored insights</a:t>
            </a:r>
          </a:p>
          <a:p>
            <a:pPr lvl="1"/>
            <a:r>
              <a:rPr lang="en-US" dirty="0"/>
              <a:t>Robust two-way channels accelerate actionable intelligence</a:t>
            </a:r>
          </a:p>
          <a:p>
            <a:pPr lvl="1"/>
            <a:r>
              <a:rPr lang="en-US" dirty="0"/>
              <a:t>Continuous feedback enables adaptive AML/CFT resilience</a:t>
            </a:r>
          </a:p>
          <a:p>
            <a:endParaRPr lang="en-GB" dirty="0"/>
          </a:p>
        </p:txBody>
      </p:sp>
      <p:sp>
        <p:nvSpPr>
          <p:cNvPr id="4" name="Footer Placeholder 3">
            <a:extLst>
              <a:ext uri="{FF2B5EF4-FFF2-40B4-BE49-F238E27FC236}">
                <a16:creationId xmlns:a16="http://schemas.microsoft.com/office/drawing/2014/main" id="{89BBBF8A-C22D-A9E1-6C21-A1D977BF92B8}"/>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5" name="Slide Number Placeholder 4">
            <a:extLst>
              <a:ext uri="{FF2B5EF4-FFF2-40B4-BE49-F238E27FC236}">
                <a16:creationId xmlns:a16="http://schemas.microsoft.com/office/drawing/2014/main" id="{9E62B857-6A14-37D4-DE19-686646A82CD0}"/>
              </a:ext>
            </a:extLst>
          </p:cNvPr>
          <p:cNvSpPr>
            <a:spLocks noGrp="1"/>
          </p:cNvSpPr>
          <p:nvPr>
            <p:ph type="sldNum" sz="quarter" idx="12"/>
          </p:nvPr>
        </p:nvSpPr>
        <p:spPr/>
        <p:txBody>
          <a:bodyPr/>
          <a:lstStyle/>
          <a:p>
            <a:fld id="{B7827878-85C2-49E2-837A-7FEEBB0225B0}" type="slidenum">
              <a:rPr lang="en-GB" smtClean="0"/>
              <a:t>12</a:t>
            </a:fld>
            <a:endParaRPr lang="en-GB"/>
          </a:p>
        </p:txBody>
      </p:sp>
    </p:spTree>
    <p:extLst>
      <p:ext uri="{BB962C8B-B14F-4D97-AF65-F5344CB8AC3E}">
        <p14:creationId xmlns:p14="http://schemas.microsoft.com/office/powerpoint/2010/main" val="52927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2CBDC-D7CE-5F27-CC4C-870AD3915100}"/>
              </a:ext>
            </a:extLst>
          </p:cNvPr>
          <p:cNvSpPr>
            <a:spLocks noGrp="1"/>
          </p:cNvSpPr>
          <p:nvPr>
            <p:ph type="title"/>
          </p:nvPr>
        </p:nvSpPr>
        <p:spPr/>
        <p:txBody>
          <a:bodyPr/>
          <a:lstStyle/>
          <a:p>
            <a:pPr algn="ctr"/>
            <a:r>
              <a:rPr lang="en-US" b="1" dirty="0"/>
              <a:t>Singapore</a:t>
            </a:r>
            <a:endParaRPr lang="en-GB" b="1" dirty="0"/>
          </a:p>
        </p:txBody>
      </p:sp>
      <p:sp>
        <p:nvSpPr>
          <p:cNvPr id="3" name="Content Placeholder 2">
            <a:extLst>
              <a:ext uri="{FF2B5EF4-FFF2-40B4-BE49-F238E27FC236}">
                <a16:creationId xmlns:a16="http://schemas.microsoft.com/office/drawing/2014/main" id="{85B19857-5342-041A-BDA4-36C525E7CAD6}"/>
              </a:ext>
            </a:extLst>
          </p:cNvPr>
          <p:cNvSpPr>
            <a:spLocks noGrp="1"/>
          </p:cNvSpPr>
          <p:nvPr>
            <p:ph idx="1"/>
          </p:nvPr>
        </p:nvSpPr>
        <p:spPr/>
        <p:txBody>
          <a:bodyPr>
            <a:normAutofit fontScale="25000" lnSpcReduction="20000"/>
          </a:bodyPr>
          <a:lstStyle/>
          <a:p>
            <a:r>
              <a:rPr lang="en-US" sz="9600" dirty="0">
                <a:latin typeface="Calibri" panose="020F0502020204030204" pitchFamily="34" charset="0"/>
                <a:cs typeface="Calibri" panose="020F0502020204030204" pitchFamily="34" charset="0"/>
              </a:rPr>
              <a:t>Purpose: </a:t>
            </a:r>
          </a:p>
          <a:p>
            <a:pPr lvl="1"/>
            <a:r>
              <a:rPr lang="en-US" sz="9200" dirty="0">
                <a:latin typeface="Calibri" panose="020F0502020204030204" pitchFamily="34" charset="0"/>
                <a:cs typeface="Calibri" panose="020F0502020204030204" pitchFamily="34" charset="0"/>
              </a:rPr>
              <a:t>Strengthen AML/CFT collaboration across financial sectors</a:t>
            </a:r>
          </a:p>
          <a:p>
            <a:r>
              <a:rPr lang="en-US" sz="10000" dirty="0">
                <a:latin typeface="Calibri" panose="020F0502020204030204" pitchFamily="34" charset="0"/>
                <a:cs typeface="Calibri" panose="020F0502020204030204" pitchFamily="34" charset="0"/>
              </a:rPr>
              <a:t>Goals:</a:t>
            </a:r>
          </a:p>
          <a:p>
            <a:pPr lvl="1"/>
            <a:r>
              <a:rPr lang="en-US" sz="9200" dirty="0">
                <a:latin typeface="Calibri" panose="020F0502020204030204" pitchFamily="34" charset="0"/>
                <a:cs typeface="Calibri" panose="020F0502020204030204" pitchFamily="34" charset="0"/>
              </a:rPr>
              <a:t>Share emerging risk typologies, e</a:t>
            </a:r>
            <a:r>
              <a:rPr lang="en-US" sz="9600" dirty="0">
                <a:latin typeface="Calibri" panose="020F0502020204030204" pitchFamily="34" charset="0"/>
                <a:cs typeface="Calibri" panose="020F0502020204030204" pitchFamily="34" charset="0"/>
              </a:rPr>
              <a:t>levate Suspicious Transaction Report quality and to maintain ongoing sector-specific dialogue</a:t>
            </a:r>
          </a:p>
          <a:p>
            <a:r>
              <a:rPr lang="en-US" sz="10000" dirty="0">
                <a:latin typeface="Calibri" panose="020F0502020204030204" pitchFamily="34" charset="0"/>
                <a:cs typeface="Calibri" panose="020F0502020204030204" pitchFamily="34" charset="0"/>
              </a:rPr>
              <a:t>Hosted by the Monetary Authority of Singapore (MAS):</a:t>
            </a:r>
          </a:p>
          <a:p>
            <a:pPr lvl="1"/>
            <a:r>
              <a:rPr lang="en-US" sz="9200" dirty="0">
                <a:latin typeface="Calibri" panose="020F0502020204030204" pitchFamily="34" charset="0"/>
                <a:cs typeface="Calibri" panose="020F0502020204030204" pitchFamily="34" charset="0"/>
              </a:rPr>
              <a:t>Three core pillars: t</a:t>
            </a:r>
            <a:r>
              <a:rPr lang="en-US" sz="9600" dirty="0">
                <a:latin typeface="Calibri" panose="020F0502020204030204" pitchFamily="34" charset="0"/>
                <a:cs typeface="Calibri" panose="020F0502020204030204" pitchFamily="34" charset="0"/>
              </a:rPr>
              <a:t>ypologies workshops, STR feedback loop and sectoral Engagement Groups</a:t>
            </a:r>
          </a:p>
          <a:p>
            <a:r>
              <a:rPr lang="en-US" sz="10000" dirty="0">
                <a:latin typeface="Calibri" panose="020F0502020204030204" pitchFamily="34" charset="0"/>
                <a:cs typeface="Calibri" panose="020F0502020204030204" pitchFamily="34" charset="0"/>
              </a:rPr>
              <a:t>Typologies Workshops:</a:t>
            </a:r>
          </a:p>
          <a:p>
            <a:pPr lvl="1"/>
            <a:r>
              <a:rPr lang="en-US" sz="9200" dirty="0">
                <a:latin typeface="Calibri" panose="020F0502020204030204" pitchFamily="34" charset="0"/>
                <a:cs typeface="Calibri" panose="020F0502020204030204" pitchFamily="34" charset="0"/>
              </a:rPr>
              <a:t>Annual, co-chaired by MAS and industry associations, </a:t>
            </a:r>
            <a:r>
              <a:rPr lang="en-US" sz="9600" dirty="0">
                <a:latin typeface="Calibri" panose="020F0502020204030204" pitchFamily="34" charset="0"/>
                <a:cs typeface="Calibri" panose="020F0502020204030204" pitchFamily="34" charset="0"/>
              </a:rPr>
              <a:t>- Participants: banks, insurers, payment providers, remitters</a:t>
            </a:r>
          </a:p>
          <a:p>
            <a:r>
              <a:rPr lang="en-US" sz="10000" dirty="0">
                <a:latin typeface="Calibri" panose="020F0502020204030204" pitchFamily="34" charset="0"/>
                <a:cs typeface="Calibri" panose="020F0502020204030204" pitchFamily="34" charset="0"/>
              </a:rPr>
              <a:t>Activities:</a:t>
            </a:r>
          </a:p>
          <a:p>
            <a:pPr lvl="1"/>
            <a:r>
              <a:rPr lang="en-US" sz="9200" dirty="0">
                <a:latin typeface="Calibri" panose="020F0502020204030204" pitchFamily="34" charset="0"/>
                <a:cs typeface="Calibri" panose="020F0502020204030204" pitchFamily="34" charset="0"/>
              </a:rPr>
              <a:t>Red-flag case study sharing</a:t>
            </a:r>
            <a:endParaRPr lang="en-US" sz="9600" dirty="0">
              <a:latin typeface="Calibri" panose="020F0502020204030204" pitchFamily="34" charset="0"/>
              <a:cs typeface="Calibri" panose="020F0502020204030204" pitchFamily="34" charset="0"/>
            </a:endParaRPr>
          </a:p>
          <a:p>
            <a:endParaRPr lang="en-US" sz="9600" dirty="0">
              <a:latin typeface="Calibri" panose="020F0502020204030204" pitchFamily="34" charset="0"/>
              <a:cs typeface="Calibri" panose="020F0502020204030204" pitchFamily="34" charset="0"/>
            </a:endParaRPr>
          </a:p>
          <a:p>
            <a:endParaRPr lang="en-US" sz="9600" dirty="0">
              <a:latin typeface="Calibri" panose="020F0502020204030204" pitchFamily="34" charset="0"/>
              <a:cs typeface="Calibri" panose="020F0502020204030204" pitchFamily="34" charset="0"/>
            </a:endParaRPr>
          </a:p>
          <a:p>
            <a:endParaRPr lang="en-GB" dirty="0"/>
          </a:p>
        </p:txBody>
      </p:sp>
      <p:sp>
        <p:nvSpPr>
          <p:cNvPr id="4" name="Footer Placeholder 3">
            <a:extLst>
              <a:ext uri="{FF2B5EF4-FFF2-40B4-BE49-F238E27FC236}">
                <a16:creationId xmlns:a16="http://schemas.microsoft.com/office/drawing/2014/main" id="{39B5941E-E934-7E55-6B0A-426459A69A66}"/>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5" name="Slide Number Placeholder 4">
            <a:extLst>
              <a:ext uri="{FF2B5EF4-FFF2-40B4-BE49-F238E27FC236}">
                <a16:creationId xmlns:a16="http://schemas.microsoft.com/office/drawing/2014/main" id="{B209E78F-4C46-F320-9A4F-9E08E0320952}"/>
              </a:ext>
            </a:extLst>
          </p:cNvPr>
          <p:cNvSpPr>
            <a:spLocks noGrp="1"/>
          </p:cNvSpPr>
          <p:nvPr>
            <p:ph type="sldNum" sz="quarter" idx="12"/>
          </p:nvPr>
        </p:nvSpPr>
        <p:spPr/>
        <p:txBody>
          <a:bodyPr/>
          <a:lstStyle/>
          <a:p>
            <a:fld id="{B7827878-85C2-49E2-837A-7FEEBB0225B0}" type="slidenum">
              <a:rPr lang="en-GB" smtClean="0"/>
              <a:t>13</a:t>
            </a:fld>
            <a:endParaRPr lang="en-GB"/>
          </a:p>
        </p:txBody>
      </p:sp>
    </p:spTree>
    <p:extLst>
      <p:ext uri="{BB962C8B-B14F-4D97-AF65-F5344CB8AC3E}">
        <p14:creationId xmlns:p14="http://schemas.microsoft.com/office/powerpoint/2010/main" val="434113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28D36-E617-6FB3-67DA-6AF80AE98D7B}"/>
              </a:ext>
            </a:extLst>
          </p:cNvPr>
          <p:cNvSpPr>
            <a:spLocks noGrp="1"/>
          </p:cNvSpPr>
          <p:nvPr>
            <p:ph type="title"/>
          </p:nvPr>
        </p:nvSpPr>
        <p:spPr/>
        <p:txBody>
          <a:bodyPr/>
          <a:lstStyle/>
          <a:p>
            <a:pPr algn="ctr"/>
            <a:r>
              <a:rPr lang="en-US" dirty="0"/>
              <a:t>Singapore</a:t>
            </a:r>
            <a:endParaRPr lang="en-GB" dirty="0"/>
          </a:p>
        </p:txBody>
      </p:sp>
      <p:sp>
        <p:nvSpPr>
          <p:cNvPr id="3" name="Content Placeholder 2">
            <a:extLst>
              <a:ext uri="{FF2B5EF4-FFF2-40B4-BE49-F238E27FC236}">
                <a16:creationId xmlns:a16="http://schemas.microsoft.com/office/drawing/2014/main" id="{72F56847-E3A6-E51D-FBF6-6B9CCF0538C4}"/>
              </a:ext>
            </a:extLst>
          </p:cNvPr>
          <p:cNvSpPr>
            <a:spLocks noGrp="1"/>
          </p:cNvSpPr>
          <p:nvPr>
            <p:ph idx="1"/>
          </p:nvPr>
        </p:nvSpPr>
        <p:spPr/>
        <p:txBody>
          <a:bodyPr>
            <a:normAutofit fontScale="25000" lnSpcReduction="20000"/>
          </a:bodyPr>
          <a:lstStyle/>
          <a:p>
            <a:r>
              <a:rPr lang="en-US" sz="10400" dirty="0">
                <a:latin typeface="Calibri" panose="020F0502020204030204" pitchFamily="34" charset="0"/>
                <a:cs typeface="Calibri" panose="020F0502020204030204" pitchFamily="34" charset="0"/>
              </a:rPr>
              <a:t>STR Feedback Loop:</a:t>
            </a:r>
          </a:p>
          <a:p>
            <a:pPr lvl="1"/>
            <a:r>
              <a:rPr lang="en-US" sz="10400" dirty="0">
                <a:latin typeface="Calibri" panose="020F0502020204030204" pitchFamily="34" charset="0"/>
                <a:cs typeface="Calibri" panose="020F0502020204030204" pitchFamily="34" charset="0"/>
              </a:rPr>
              <a:t>MAS’s Suspicious Transaction Reporting Office (STRO) reviews submissions</a:t>
            </a:r>
          </a:p>
          <a:p>
            <a:pPr lvl="1"/>
            <a:r>
              <a:rPr lang="en-US" sz="10400" dirty="0">
                <a:latin typeface="Calibri" panose="020F0502020204030204" pitchFamily="34" charset="0"/>
                <a:cs typeface="Calibri" panose="020F0502020204030204" pitchFamily="34" charset="0"/>
              </a:rPr>
              <a:t>Improvement Notices issued for missing context (e.g., fund origin)</a:t>
            </a:r>
          </a:p>
          <a:p>
            <a:pPr lvl="1"/>
            <a:r>
              <a:rPr lang="en-US" sz="10400" dirty="0">
                <a:latin typeface="Calibri" panose="020F0502020204030204" pitchFamily="34" charset="0"/>
                <a:cs typeface="Calibri" panose="020F0502020204030204" pitchFamily="34" charset="0"/>
              </a:rPr>
              <a:t>Quarterly benchmarks on STR timeliness and completeness</a:t>
            </a:r>
          </a:p>
          <a:p>
            <a:pPr lvl="1"/>
            <a:r>
              <a:rPr lang="en-US" sz="10400" dirty="0">
                <a:latin typeface="Calibri" panose="020F0502020204030204" pitchFamily="34" charset="0"/>
                <a:cs typeface="Calibri" panose="020F0502020204030204" pitchFamily="34" charset="0"/>
              </a:rPr>
              <a:t>Result: continuous uplift in report quality and actionable intelligence</a:t>
            </a:r>
          </a:p>
          <a:p>
            <a:r>
              <a:rPr lang="en-US" sz="10400" dirty="0">
                <a:latin typeface="Calibri" panose="020F0502020204030204" pitchFamily="34" charset="0"/>
                <a:cs typeface="Calibri" panose="020F0502020204030204" pitchFamily="34" charset="0"/>
              </a:rPr>
              <a:t>Key Benefits:</a:t>
            </a:r>
          </a:p>
          <a:p>
            <a:pPr lvl="1"/>
            <a:r>
              <a:rPr lang="en-US" sz="10400" dirty="0">
                <a:latin typeface="Calibri" panose="020F0502020204030204" pitchFamily="34" charset="0"/>
                <a:cs typeface="Calibri" panose="020F0502020204030204" pitchFamily="34" charset="0"/>
              </a:rPr>
              <a:t>Unified AML/CFT best practices across all financial sub-sectors</a:t>
            </a:r>
          </a:p>
          <a:p>
            <a:pPr lvl="1"/>
            <a:r>
              <a:rPr lang="en-US" sz="10400" dirty="0">
                <a:latin typeface="Calibri" panose="020F0502020204030204" pitchFamily="34" charset="0"/>
                <a:cs typeface="Calibri" panose="020F0502020204030204" pitchFamily="34" charset="0"/>
              </a:rPr>
              <a:t>Regulatory authority ensures active participation</a:t>
            </a:r>
          </a:p>
          <a:p>
            <a:pPr lvl="1"/>
            <a:r>
              <a:rPr lang="en-US" sz="10400" dirty="0">
                <a:latin typeface="Calibri" panose="020F0502020204030204" pitchFamily="34" charset="0"/>
                <a:cs typeface="Calibri" panose="020F0502020204030204" pitchFamily="34" charset="0"/>
              </a:rPr>
              <a:t>Transparent metrics drive accountability</a:t>
            </a:r>
          </a:p>
          <a:p>
            <a:pPr lvl="1"/>
            <a:r>
              <a:rPr lang="en-US" sz="10400" dirty="0">
                <a:latin typeface="Calibri" panose="020F0502020204030204" pitchFamily="34" charset="0"/>
                <a:cs typeface="Calibri" panose="020F0502020204030204" pitchFamily="34" charset="0"/>
              </a:rPr>
              <a:t>Agile response to new threats (forensics on pandemic scams, crypto anomalies)</a:t>
            </a:r>
          </a:p>
          <a:p>
            <a:endParaRPr lang="en-GB" dirty="0"/>
          </a:p>
        </p:txBody>
      </p:sp>
      <p:sp>
        <p:nvSpPr>
          <p:cNvPr id="4" name="Footer Placeholder 3">
            <a:extLst>
              <a:ext uri="{FF2B5EF4-FFF2-40B4-BE49-F238E27FC236}">
                <a16:creationId xmlns:a16="http://schemas.microsoft.com/office/drawing/2014/main" id="{307305F2-C7D6-D407-A461-669E3FC9BEBC}"/>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5" name="Slide Number Placeholder 4">
            <a:extLst>
              <a:ext uri="{FF2B5EF4-FFF2-40B4-BE49-F238E27FC236}">
                <a16:creationId xmlns:a16="http://schemas.microsoft.com/office/drawing/2014/main" id="{DC56EF36-A388-C976-E74B-37290B310A14}"/>
              </a:ext>
            </a:extLst>
          </p:cNvPr>
          <p:cNvSpPr>
            <a:spLocks noGrp="1"/>
          </p:cNvSpPr>
          <p:nvPr>
            <p:ph type="sldNum" sz="quarter" idx="12"/>
          </p:nvPr>
        </p:nvSpPr>
        <p:spPr/>
        <p:txBody>
          <a:bodyPr/>
          <a:lstStyle/>
          <a:p>
            <a:fld id="{B7827878-85C2-49E2-837A-7FEEBB0225B0}" type="slidenum">
              <a:rPr lang="en-GB" smtClean="0"/>
              <a:t>14</a:t>
            </a:fld>
            <a:endParaRPr lang="en-GB"/>
          </a:p>
        </p:txBody>
      </p:sp>
    </p:spTree>
    <p:extLst>
      <p:ext uri="{BB962C8B-B14F-4D97-AF65-F5344CB8AC3E}">
        <p14:creationId xmlns:p14="http://schemas.microsoft.com/office/powerpoint/2010/main" val="34122907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AD0E1-E873-AA3F-9160-FFB3CB969631}"/>
              </a:ext>
            </a:extLst>
          </p:cNvPr>
          <p:cNvSpPr>
            <a:spLocks noGrp="1"/>
          </p:cNvSpPr>
          <p:nvPr>
            <p:ph type="title"/>
          </p:nvPr>
        </p:nvSpPr>
        <p:spPr/>
        <p:txBody>
          <a:bodyPr/>
          <a:lstStyle/>
          <a:p>
            <a:pPr algn="ctr"/>
            <a:r>
              <a:rPr lang="en-US" b="1" dirty="0"/>
              <a:t>India</a:t>
            </a:r>
            <a:endParaRPr lang="en-GB" b="1" dirty="0"/>
          </a:p>
        </p:txBody>
      </p:sp>
      <p:sp>
        <p:nvSpPr>
          <p:cNvPr id="3" name="Content Placeholder 2">
            <a:extLst>
              <a:ext uri="{FF2B5EF4-FFF2-40B4-BE49-F238E27FC236}">
                <a16:creationId xmlns:a16="http://schemas.microsoft.com/office/drawing/2014/main" id="{3892A73B-A82B-B4AC-26EC-D8864DB4E9F3}"/>
              </a:ext>
            </a:extLst>
          </p:cNvPr>
          <p:cNvSpPr>
            <a:spLocks noGrp="1"/>
          </p:cNvSpPr>
          <p:nvPr>
            <p:ph idx="1"/>
          </p:nvPr>
        </p:nvSpPr>
        <p:spPr/>
        <p:txBody>
          <a:bodyPr>
            <a:normAutofit fontScale="40000" lnSpcReduction="20000"/>
          </a:bodyPr>
          <a:lstStyle/>
          <a:p>
            <a:r>
              <a:rPr lang="en-GB" sz="8600" dirty="0">
                <a:cs typeface="Calibri" panose="020F0502020204030204" pitchFamily="34" charset="0"/>
              </a:rPr>
              <a:t>Objectives:</a:t>
            </a:r>
          </a:p>
          <a:p>
            <a:pPr lvl="1"/>
            <a:r>
              <a:rPr lang="en-GB" sz="8600" dirty="0">
                <a:cs typeface="Calibri" panose="020F0502020204030204" pitchFamily="34" charset="0"/>
              </a:rPr>
              <a:t>Foster proactive information exchange between FIU-India and private partners, enhance detection of money laundering and terrorist financing typologies and to share best practices, emerging trends, and intelligence-quality standards</a:t>
            </a:r>
          </a:p>
          <a:p>
            <a:r>
              <a:rPr lang="en-GB" sz="8600" dirty="0">
                <a:cs typeface="Calibri" panose="020F0502020204030204" pitchFamily="34" charset="0"/>
              </a:rPr>
              <a:t>Members: </a:t>
            </a:r>
          </a:p>
          <a:p>
            <a:pPr lvl="1"/>
            <a:r>
              <a:rPr lang="en-GB" sz="8600" dirty="0">
                <a:cs typeface="Calibri" panose="020F0502020204030204" pitchFamily="34" charset="0"/>
              </a:rPr>
              <a:t>FIU-India, RBI, SEBI, PFRDA, IRDAI, IFSCA, NABARD, NHB, 68 reporting entities, law enforcement, academia, think-tanks and fintech/software firms</a:t>
            </a:r>
            <a:endParaRPr lang="en-GB" sz="8600" dirty="0"/>
          </a:p>
          <a:p>
            <a:endParaRPr lang="en-GB" dirty="0"/>
          </a:p>
        </p:txBody>
      </p:sp>
      <p:sp>
        <p:nvSpPr>
          <p:cNvPr id="4" name="Footer Placeholder 3">
            <a:extLst>
              <a:ext uri="{FF2B5EF4-FFF2-40B4-BE49-F238E27FC236}">
                <a16:creationId xmlns:a16="http://schemas.microsoft.com/office/drawing/2014/main" id="{277F6DD2-C3F2-DF26-07B0-516B24D9E47B}"/>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5" name="Slide Number Placeholder 4">
            <a:extLst>
              <a:ext uri="{FF2B5EF4-FFF2-40B4-BE49-F238E27FC236}">
                <a16:creationId xmlns:a16="http://schemas.microsoft.com/office/drawing/2014/main" id="{38BEA26C-C6BA-5E3D-3BA6-E9A1B2BBB8B6}"/>
              </a:ext>
            </a:extLst>
          </p:cNvPr>
          <p:cNvSpPr>
            <a:spLocks noGrp="1"/>
          </p:cNvSpPr>
          <p:nvPr>
            <p:ph type="sldNum" sz="quarter" idx="12"/>
          </p:nvPr>
        </p:nvSpPr>
        <p:spPr/>
        <p:txBody>
          <a:bodyPr/>
          <a:lstStyle/>
          <a:p>
            <a:fld id="{B7827878-85C2-49E2-837A-7FEEBB0225B0}" type="slidenum">
              <a:rPr lang="en-GB" smtClean="0"/>
              <a:t>15</a:t>
            </a:fld>
            <a:endParaRPr lang="en-GB"/>
          </a:p>
        </p:txBody>
      </p:sp>
    </p:spTree>
    <p:extLst>
      <p:ext uri="{BB962C8B-B14F-4D97-AF65-F5344CB8AC3E}">
        <p14:creationId xmlns:p14="http://schemas.microsoft.com/office/powerpoint/2010/main" val="35944624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40D08-7CBA-FE5B-195E-34FCEB334069}"/>
              </a:ext>
            </a:extLst>
          </p:cNvPr>
          <p:cNvSpPr>
            <a:spLocks noGrp="1"/>
          </p:cNvSpPr>
          <p:nvPr>
            <p:ph type="title"/>
          </p:nvPr>
        </p:nvSpPr>
        <p:spPr/>
        <p:txBody>
          <a:bodyPr/>
          <a:lstStyle/>
          <a:p>
            <a:pPr algn="ctr"/>
            <a:r>
              <a:rPr lang="en-GB" b="1" dirty="0"/>
              <a:t>India</a:t>
            </a:r>
          </a:p>
        </p:txBody>
      </p:sp>
      <p:sp>
        <p:nvSpPr>
          <p:cNvPr id="3" name="Content Placeholder 2">
            <a:extLst>
              <a:ext uri="{FF2B5EF4-FFF2-40B4-BE49-F238E27FC236}">
                <a16:creationId xmlns:a16="http://schemas.microsoft.com/office/drawing/2014/main" id="{D38DEA2F-6707-9510-C0EA-7EB2D11076A2}"/>
              </a:ext>
            </a:extLst>
          </p:cNvPr>
          <p:cNvSpPr>
            <a:spLocks noGrp="1"/>
          </p:cNvSpPr>
          <p:nvPr>
            <p:ph idx="1"/>
          </p:nvPr>
        </p:nvSpPr>
        <p:spPr/>
        <p:txBody>
          <a:bodyPr>
            <a:normAutofit/>
          </a:bodyPr>
          <a:lstStyle/>
          <a:p>
            <a:r>
              <a:rPr lang="en-US" sz="2400" dirty="0">
                <a:cs typeface="Calibri" panose="020F0502020204030204" pitchFamily="34" charset="0"/>
              </a:rPr>
              <a:t>Key Activities:</a:t>
            </a:r>
          </a:p>
          <a:p>
            <a:pPr lvl="1"/>
            <a:r>
              <a:rPr lang="en-US" dirty="0">
                <a:cs typeface="Calibri" panose="020F0502020204030204" pitchFamily="34" charset="0"/>
              </a:rPr>
              <a:t>Quarterly plenary sessions to review typologies and regulatory updates</a:t>
            </a:r>
          </a:p>
          <a:p>
            <a:pPr lvl="1"/>
            <a:r>
              <a:rPr lang="en-US" dirty="0">
                <a:cs typeface="Calibri" panose="020F0502020204030204" pitchFamily="34" charset="0"/>
              </a:rPr>
              <a:t>Ad-hoc working groups on high-priority issues (virtual assets, trade finance, etc.)</a:t>
            </a:r>
          </a:p>
          <a:p>
            <a:pPr lvl="1"/>
            <a:r>
              <a:rPr lang="en-US" dirty="0">
                <a:cs typeface="Calibri" panose="020F0502020204030204" pitchFamily="34" charset="0"/>
              </a:rPr>
              <a:t>Peer review mechanisms to improve Suspicious Transaction Reports</a:t>
            </a:r>
          </a:p>
          <a:p>
            <a:r>
              <a:rPr lang="en-US" sz="2400" dirty="0">
                <a:cs typeface="Calibri" panose="020F0502020204030204" pitchFamily="34" charset="0"/>
              </a:rPr>
              <a:t>Features:</a:t>
            </a:r>
          </a:p>
          <a:p>
            <a:pPr lvl="1"/>
            <a:r>
              <a:rPr lang="en-US" dirty="0">
                <a:cs typeface="Calibri" panose="020F0502020204030204" pitchFamily="34" charset="0"/>
              </a:rPr>
              <a:t>Leverages India’s diverse financial ecosystem for tailored AML/CFT insights</a:t>
            </a:r>
          </a:p>
          <a:p>
            <a:pPr lvl="1"/>
            <a:r>
              <a:rPr lang="en-US" dirty="0">
                <a:cs typeface="Calibri" panose="020F0502020204030204" pitchFamily="34" charset="0"/>
              </a:rPr>
              <a:t>Transitions from compliance reporting to voluntary, quality-driven intelligence sharing</a:t>
            </a:r>
          </a:p>
          <a:p>
            <a:pPr lvl="1"/>
            <a:r>
              <a:rPr lang="en-US" dirty="0">
                <a:cs typeface="Calibri" panose="020F0502020204030204" pitchFamily="34" charset="0"/>
              </a:rPr>
              <a:t>Accelerates investigations and enriches national threat assessments</a:t>
            </a:r>
          </a:p>
        </p:txBody>
      </p:sp>
      <p:sp>
        <p:nvSpPr>
          <p:cNvPr id="4" name="Footer Placeholder 3">
            <a:extLst>
              <a:ext uri="{FF2B5EF4-FFF2-40B4-BE49-F238E27FC236}">
                <a16:creationId xmlns:a16="http://schemas.microsoft.com/office/drawing/2014/main" id="{CA5E2418-048F-A36B-F427-C185599AFEA8}"/>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5" name="Slide Number Placeholder 4">
            <a:extLst>
              <a:ext uri="{FF2B5EF4-FFF2-40B4-BE49-F238E27FC236}">
                <a16:creationId xmlns:a16="http://schemas.microsoft.com/office/drawing/2014/main" id="{E63A56D8-D682-1DA9-8E47-8ECDE896CF48}"/>
              </a:ext>
            </a:extLst>
          </p:cNvPr>
          <p:cNvSpPr>
            <a:spLocks noGrp="1"/>
          </p:cNvSpPr>
          <p:nvPr>
            <p:ph type="sldNum" sz="quarter" idx="12"/>
          </p:nvPr>
        </p:nvSpPr>
        <p:spPr/>
        <p:txBody>
          <a:bodyPr/>
          <a:lstStyle/>
          <a:p>
            <a:fld id="{B7827878-85C2-49E2-837A-7FEEBB0225B0}" type="slidenum">
              <a:rPr lang="en-GB" smtClean="0"/>
              <a:t>16</a:t>
            </a:fld>
            <a:endParaRPr lang="en-GB"/>
          </a:p>
        </p:txBody>
      </p:sp>
    </p:spTree>
    <p:extLst>
      <p:ext uri="{BB962C8B-B14F-4D97-AF65-F5344CB8AC3E}">
        <p14:creationId xmlns:p14="http://schemas.microsoft.com/office/powerpoint/2010/main" val="18435195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7CBA4-D0C0-065E-346D-65161D934B33}"/>
              </a:ext>
            </a:extLst>
          </p:cNvPr>
          <p:cNvSpPr>
            <a:spLocks noGrp="1"/>
          </p:cNvSpPr>
          <p:nvPr>
            <p:ph type="title"/>
          </p:nvPr>
        </p:nvSpPr>
        <p:spPr>
          <a:xfrm>
            <a:off x="838200" y="365126"/>
            <a:ext cx="10515600" cy="878884"/>
          </a:xfrm>
        </p:spPr>
        <p:txBody>
          <a:bodyPr/>
          <a:lstStyle/>
          <a:p>
            <a:pPr algn="ctr"/>
            <a:r>
              <a:rPr lang="en-US" b="1" dirty="0"/>
              <a:t>Findings</a:t>
            </a:r>
            <a:endParaRPr lang="en-GB" b="1" dirty="0"/>
          </a:p>
        </p:txBody>
      </p:sp>
      <p:sp>
        <p:nvSpPr>
          <p:cNvPr id="3" name="Content Placeholder 2">
            <a:extLst>
              <a:ext uri="{FF2B5EF4-FFF2-40B4-BE49-F238E27FC236}">
                <a16:creationId xmlns:a16="http://schemas.microsoft.com/office/drawing/2014/main" id="{7FA9B014-0EDD-282D-B29A-70B8A1B1BCF5}"/>
              </a:ext>
            </a:extLst>
          </p:cNvPr>
          <p:cNvSpPr>
            <a:spLocks noGrp="1"/>
          </p:cNvSpPr>
          <p:nvPr>
            <p:ph idx="1"/>
          </p:nvPr>
        </p:nvSpPr>
        <p:spPr>
          <a:xfrm>
            <a:off x="838200" y="1339702"/>
            <a:ext cx="10515600" cy="5231219"/>
          </a:xfrm>
        </p:spPr>
        <p:txBody>
          <a:bodyPr>
            <a:normAutofit fontScale="92500" lnSpcReduction="20000"/>
          </a:bodyPr>
          <a:lstStyle/>
          <a:p>
            <a:r>
              <a:rPr lang="en-GB" dirty="0"/>
              <a:t>Legal Mandate and Structure:</a:t>
            </a:r>
          </a:p>
          <a:p>
            <a:pPr lvl="1"/>
            <a:r>
              <a:rPr lang="en-GB" sz="2800" dirty="0"/>
              <a:t>United Kingdom:</a:t>
            </a:r>
          </a:p>
          <a:p>
            <a:pPr lvl="2"/>
            <a:r>
              <a:rPr lang="en-GB" sz="2800" dirty="0"/>
              <a:t>Voluntary JMLIT under the NCA, feeds SARs into strategic and tactical analysis</a:t>
            </a:r>
          </a:p>
          <a:p>
            <a:pPr lvl="1"/>
            <a:r>
              <a:rPr lang="en-GB" sz="2800" dirty="0"/>
              <a:t>South Africa:</a:t>
            </a:r>
          </a:p>
          <a:p>
            <a:pPr lvl="2"/>
            <a:r>
              <a:rPr lang="en-GB" sz="2800" dirty="0"/>
              <a:t>Compliance-driven STR regime under the Financial Intelligence Centre Act, no standalone PPP</a:t>
            </a:r>
          </a:p>
          <a:p>
            <a:pPr lvl="1"/>
            <a:r>
              <a:rPr lang="en-GB" sz="2800" dirty="0"/>
              <a:t>Australia:</a:t>
            </a:r>
          </a:p>
          <a:p>
            <a:pPr lvl="2"/>
            <a:r>
              <a:rPr lang="en-GB" sz="2800" dirty="0"/>
              <a:t>Statutory PPP embedded in the AML/CTF Act, AUSTRAC mandated to engage</a:t>
            </a:r>
          </a:p>
          <a:p>
            <a:pPr lvl="1"/>
            <a:r>
              <a:rPr lang="en-GB" sz="2800" dirty="0"/>
              <a:t>Singapore:</a:t>
            </a:r>
          </a:p>
          <a:p>
            <a:pPr lvl="2"/>
            <a:r>
              <a:rPr lang="en-GB" sz="2800" dirty="0"/>
              <a:t>Intelligence sharing via MAS consultations and thematic bulletins, no formal PPP</a:t>
            </a:r>
          </a:p>
          <a:p>
            <a:pPr lvl="1"/>
            <a:r>
              <a:rPr lang="en-GB" sz="2800" dirty="0"/>
              <a:t>India:</a:t>
            </a:r>
          </a:p>
          <a:p>
            <a:pPr lvl="2"/>
            <a:r>
              <a:rPr lang="en-GB" sz="2800" dirty="0"/>
              <a:t>Voluntary FPAC launched in 2022, chaired by FIU-INDIA with sectoral regulators</a:t>
            </a:r>
          </a:p>
          <a:p>
            <a:endParaRPr lang="en-GB" dirty="0"/>
          </a:p>
        </p:txBody>
      </p:sp>
      <p:sp>
        <p:nvSpPr>
          <p:cNvPr id="4" name="Footer Placeholder 3">
            <a:extLst>
              <a:ext uri="{FF2B5EF4-FFF2-40B4-BE49-F238E27FC236}">
                <a16:creationId xmlns:a16="http://schemas.microsoft.com/office/drawing/2014/main" id="{43903DF2-713F-6D37-92B7-8E72A8A38F25}"/>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5" name="Slide Number Placeholder 4">
            <a:extLst>
              <a:ext uri="{FF2B5EF4-FFF2-40B4-BE49-F238E27FC236}">
                <a16:creationId xmlns:a16="http://schemas.microsoft.com/office/drawing/2014/main" id="{CBF8D5D6-D97F-DEAE-7F8D-E624DA29D950}"/>
              </a:ext>
            </a:extLst>
          </p:cNvPr>
          <p:cNvSpPr>
            <a:spLocks noGrp="1"/>
          </p:cNvSpPr>
          <p:nvPr>
            <p:ph type="sldNum" sz="quarter" idx="12"/>
          </p:nvPr>
        </p:nvSpPr>
        <p:spPr/>
        <p:txBody>
          <a:bodyPr/>
          <a:lstStyle/>
          <a:p>
            <a:fld id="{B7827878-85C2-49E2-837A-7FEEBB0225B0}" type="slidenum">
              <a:rPr lang="en-GB" smtClean="0"/>
              <a:t>17</a:t>
            </a:fld>
            <a:endParaRPr lang="en-GB"/>
          </a:p>
        </p:txBody>
      </p:sp>
    </p:spTree>
    <p:extLst>
      <p:ext uri="{BB962C8B-B14F-4D97-AF65-F5344CB8AC3E}">
        <p14:creationId xmlns:p14="http://schemas.microsoft.com/office/powerpoint/2010/main" val="22039455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34239-A346-2C20-E34E-FF78EE05CDE8}"/>
              </a:ext>
            </a:extLst>
          </p:cNvPr>
          <p:cNvSpPr>
            <a:spLocks noGrp="1"/>
          </p:cNvSpPr>
          <p:nvPr>
            <p:ph type="title"/>
          </p:nvPr>
        </p:nvSpPr>
        <p:spPr>
          <a:xfrm>
            <a:off x="838200" y="365125"/>
            <a:ext cx="10515600" cy="889517"/>
          </a:xfrm>
        </p:spPr>
        <p:txBody>
          <a:bodyPr/>
          <a:lstStyle/>
          <a:p>
            <a:pPr algn="ctr"/>
            <a:r>
              <a:rPr lang="en-US" b="1" dirty="0"/>
              <a:t>Findings</a:t>
            </a:r>
            <a:endParaRPr lang="en-GB" dirty="0"/>
          </a:p>
        </p:txBody>
      </p:sp>
      <p:sp>
        <p:nvSpPr>
          <p:cNvPr id="3" name="Content Placeholder 2">
            <a:extLst>
              <a:ext uri="{FF2B5EF4-FFF2-40B4-BE49-F238E27FC236}">
                <a16:creationId xmlns:a16="http://schemas.microsoft.com/office/drawing/2014/main" id="{A13F351D-BBE4-20B6-0891-43CB316C17B7}"/>
              </a:ext>
            </a:extLst>
          </p:cNvPr>
          <p:cNvSpPr>
            <a:spLocks noGrp="1"/>
          </p:cNvSpPr>
          <p:nvPr>
            <p:ph idx="1"/>
          </p:nvPr>
        </p:nvSpPr>
        <p:spPr>
          <a:xfrm>
            <a:off x="838200" y="1467294"/>
            <a:ext cx="10515600" cy="5273748"/>
          </a:xfrm>
        </p:spPr>
        <p:txBody>
          <a:bodyPr>
            <a:normAutofit lnSpcReduction="10000"/>
          </a:bodyPr>
          <a:lstStyle/>
          <a:p>
            <a:r>
              <a:rPr lang="en-US" sz="2400" dirty="0"/>
              <a:t>Governance and Membership:</a:t>
            </a:r>
          </a:p>
          <a:p>
            <a:pPr lvl="1"/>
            <a:r>
              <a:rPr lang="en-US" dirty="0"/>
              <a:t>United Kingdom:</a:t>
            </a:r>
          </a:p>
          <a:p>
            <a:pPr lvl="2"/>
            <a:r>
              <a:rPr lang="en-US" sz="2400" dirty="0"/>
              <a:t>20+ major banks, law enforcement units, rotating thematic chairs</a:t>
            </a:r>
          </a:p>
          <a:p>
            <a:pPr lvl="1"/>
            <a:r>
              <a:rPr lang="en-US" dirty="0"/>
              <a:t>South Africa:</a:t>
            </a:r>
          </a:p>
          <a:p>
            <a:pPr lvl="2"/>
            <a:r>
              <a:rPr lang="en-US" sz="2400" dirty="0"/>
              <a:t>FIC-led engagement with ad-hoc industry forums, no dedicated governance body</a:t>
            </a:r>
          </a:p>
          <a:p>
            <a:pPr lvl="1"/>
            <a:r>
              <a:rPr lang="en-US" dirty="0"/>
              <a:t>Australia:</a:t>
            </a:r>
          </a:p>
          <a:p>
            <a:pPr lvl="2"/>
            <a:r>
              <a:rPr lang="en-US" sz="2400" dirty="0"/>
              <a:t>AUSTRAC’s Industry Engagement Branch; tiered membership including banks, casinos, </a:t>
            </a:r>
            <a:r>
              <a:rPr lang="en-US" sz="2400" dirty="0" err="1"/>
              <a:t>fintechs</a:t>
            </a:r>
            <a:r>
              <a:rPr lang="en-US" sz="2400" dirty="0"/>
              <a:t>, law enforcement</a:t>
            </a:r>
          </a:p>
          <a:p>
            <a:pPr lvl="1"/>
            <a:r>
              <a:rPr lang="en-US" dirty="0"/>
              <a:t>Singapore:</a:t>
            </a:r>
          </a:p>
          <a:p>
            <a:pPr lvl="2"/>
            <a:r>
              <a:rPr lang="en-US" sz="2400" dirty="0"/>
              <a:t>MAS-led Financial Crime Forum with banks, insurers, payment providers and </a:t>
            </a:r>
            <a:r>
              <a:rPr lang="en-US" sz="2400" dirty="0" err="1"/>
              <a:t>fintechs</a:t>
            </a:r>
            <a:endParaRPr lang="en-US" sz="2400" dirty="0"/>
          </a:p>
          <a:p>
            <a:pPr lvl="1"/>
            <a:r>
              <a:rPr lang="en-US" dirty="0"/>
              <a:t>India:</a:t>
            </a:r>
          </a:p>
          <a:p>
            <a:pPr lvl="2"/>
            <a:r>
              <a:rPr lang="en-US" sz="2400" dirty="0"/>
              <a:t>FPAC steering committee co-chaired by FIU-INDIA and eight sectoral regulators; 68 reporting entities</a:t>
            </a:r>
          </a:p>
          <a:p>
            <a:endParaRPr lang="en-GB" dirty="0"/>
          </a:p>
        </p:txBody>
      </p:sp>
      <p:sp>
        <p:nvSpPr>
          <p:cNvPr id="4" name="Footer Placeholder 3">
            <a:extLst>
              <a:ext uri="{FF2B5EF4-FFF2-40B4-BE49-F238E27FC236}">
                <a16:creationId xmlns:a16="http://schemas.microsoft.com/office/drawing/2014/main" id="{E34EE7B2-153B-78BA-812E-966033A0404D}"/>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5" name="Slide Number Placeholder 4">
            <a:extLst>
              <a:ext uri="{FF2B5EF4-FFF2-40B4-BE49-F238E27FC236}">
                <a16:creationId xmlns:a16="http://schemas.microsoft.com/office/drawing/2014/main" id="{04FCDB93-2F97-C642-56C5-AB0F469B3E38}"/>
              </a:ext>
            </a:extLst>
          </p:cNvPr>
          <p:cNvSpPr>
            <a:spLocks noGrp="1"/>
          </p:cNvSpPr>
          <p:nvPr>
            <p:ph type="sldNum" sz="quarter" idx="12"/>
          </p:nvPr>
        </p:nvSpPr>
        <p:spPr/>
        <p:txBody>
          <a:bodyPr/>
          <a:lstStyle/>
          <a:p>
            <a:fld id="{B7827878-85C2-49E2-837A-7FEEBB0225B0}" type="slidenum">
              <a:rPr lang="en-GB" smtClean="0"/>
              <a:t>18</a:t>
            </a:fld>
            <a:endParaRPr lang="en-GB"/>
          </a:p>
        </p:txBody>
      </p:sp>
    </p:spTree>
    <p:extLst>
      <p:ext uri="{BB962C8B-B14F-4D97-AF65-F5344CB8AC3E}">
        <p14:creationId xmlns:p14="http://schemas.microsoft.com/office/powerpoint/2010/main" val="14912475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B3E62-780D-471C-E94A-C24AB5F00681}"/>
              </a:ext>
            </a:extLst>
          </p:cNvPr>
          <p:cNvSpPr>
            <a:spLocks noGrp="1"/>
          </p:cNvSpPr>
          <p:nvPr>
            <p:ph type="title"/>
          </p:nvPr>
        </p:nvSpPr>
        <p:spPr>
          <a:xfrm>
            <a:off x="838200" y="365125"/>
            <a:ext cx="10515600" cy="889517"/>
          </a:xfrm>
        </p:spPr>
        <p:txBody>
          <a:bodyPr/>
          <a:lstStyle/>
          <a:p>
            <a:pPr algn="ctr"/>
            <a:r>
              <a:rPr lang="en-US" b="1" dirty="0"/>
              <a:t>Findings</a:t>
            </a:r>
            <a:endParaRPr lang="en-GB" dirty="0"/>
          </a:p>
        </p:txBody>
      </p:sp>
      <p:sp>
        <p:nvSpPr>
          <p:cNvPr id="3" name="Content Placeholder 2">
            <a:extLst>
              <a:ext uri="{FF2B5EF4-FFF2-40B4-BE49-F238E27FC236}">
                <a16:creationId xmlns:a16="http://schemas.microsoft.com/office/drawing/2014/main" id="{1BC774A1-902E-069A-C8AA-194918B05D82}"/>
              </a:ext>
            </a:extLst>
          </p:cNvPr>
          <p:cNvSpPr>
            <a:spLocks noGrp="1"/>
          </p:cNvSpPr>
          <p:nvPr>
            <p:ph idx="1"/>
          </p:nvPr>
        </p:nvSpPr>
        <p:spPr>
          <a:xfrm>
            <a:off x="838200" y="1520456"/>
            <a:ext cx="10515600" cy="5146157"/>
          </a:xfrm>
        </p:spPr>
        <p:txBody>
          <a:bodyPr>
            <a:normAutofit lnSpcReduction="10000"/>
          </a:bodyPr>
          <a:lstStyle/>
          <a:p>
            <a:r>
              <a:rPr lang="en-GB" sz="2400" dirty="0"/>
              <a:t>Engagement and Information Sharing:</a:t>
            </a:r>
          </a:p>
          <a:p>
            <a:pPr lvl="1"/>
            <a:r>
              <a:rPr lang="en-GB" dirty="0"/>
              <a:t>United Kingdom:</a:t>
            </a:r>
          </a:p>
          <a:p>
            <a:pPr lvl="2"/>
            <a:r>
              <a:rPr lang="en-GB" sz="2400" dirty="0"/>
              <a:t>Bi-monthly working groups, quarterly plenaries, secure SAR-derived intelligence portal</a:t>
            </a:r>
          </a:p>
          <a:p>
            <a:pPr lvl="1"/>
            <a:r>
              <a:rPr lang="en-GB" dirty="0"/>
              <a:t>South Africa:</a:t>
            </a:r>
          </a:p>
          <a:p>
            <a:pPr lvl="2"/>
            <a:r>
              <a:rPr lang="en-GB" sz="2400" dirty="0"/>
              <a:t>Periodic typology workshops, guidance notes, sector circulars</a:t>
            </a:r>
          </a:p>
          <a:p>
            <a:pPr lvl="1"/>
            <a:r>
              <a:rPr lang="en-GB" dirty="0"/>
              <a:t>Australia:</a:t>
            </a:r>
          </a:p>
          <a:p>
            <a:pPr lvl="2"/>
            <a:r>
              <a:rPr lang="en-GB" sz="2400" dirty="0"/>
              <a:t>Quarterly roundtables, sector-specific working groups, annual typology seminars, secure exchange portal</a:t>
            </a:r>
          </a:p>
          <a:p>
            <a:pPr lvl="1"/>
            <a:r>
              <a:rPr lang="en-GB" dirty="0"/>
              <a:t>Singapore:</a:t>
            </a:r>
          </a:p>
          <a:p>
            <a:pPr lvl="2"/>
            <a:r>
              <a:rPr lang="en-GB" sz="2400" dirty="0"/>
              <a:t>Periodic risk bulletins, industry consultation sessions embedded in rule-making</a:t>
            </a:r>
          </a:p>
          <a:p>
            <a:pPr lvl="1"/>
            <a:r>
              <a:rPr lang="en-GB" dirty="0"/>
              <a:t>India:</a:t>
            </a:r>
          </a:p>
          <a:p>
            <a:pPr lvl="2"/>
            <a:r>
              <a:rPr lang="en-GB" sz="2400" dirty="0"/>
              <a:t>Quarterly plenary meetings, ad-hoc working groups, joint research outputs</a:t>
            </a:r>
          </a:p>
          <a:p>
            <a:endParaRPr lang="en-GB" dirty="0"/>
          </a:p>
        </p:txBody>
      </p:sp>
      <p:sp>
        <p:nvSpPr>
          <p:cNvPr id="4" name="Footer Placeholder 3">
            <a:extLst>
              <a:ext uri="{FF2B5EF4-FFF2-40B4-BE49-F238E27FC236}">
                <a16:creationId xmlns:a16="http://schemas.microsoft.com/office/drawing/2014/main" id="{8371BFF9-10DA-6691-A928-B3643546BD25}"/>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5" name="Slide Number Placeholder 4">
            <a:extLst>
              <a:ext uri="{FF2B5EF4-FFF2-40B4-BE49-F238E27FC236}">
                <a16:creationId xmlns:a16="http://schemas.microsoft.com/office/drawing/2014/main" id="{C6B829E1-B1E6-A47A-05E4-73E930A72B19}"/>
              </a:ext>
            </a:extLst>
          </p:cNvPr>
          <p:cNvSpPr>
            <a:spLocks noGrp="1"/>
          </p:cNvSpPr>
          <p:nvPr>
            <p:ph type="sldNum" sz="quarter" idx="12"/>
          </p:nvPr>
        </p:nvSpPr>
        <p:spPr/>
        <p:txBody>
          <a:bodyPr/>
          <a:lstStyle/>
          <a:p>
            <a:fld id="{B7827878-85C2-49E2-837A-7FEEBB0225B0}" type="slidenum">
              <a:rPr lang="en-GB" smtClean="0"/>
              <a:t>19</a:t>
            </a:fld>
            <a:endParaRPr lang="en-GB"/>
          </a:p>
        </p:txBody>
      </p:sp>
    </p:spTree>
    <p:extLst>
      <p:ext uri="{BB962C8B-B14F-4D97-AF65-F5344CB8AC3E}">
        <p14:creationId xmlns:p14="http://schemas.microsoft.com/office/powerpoint/2010/main" val="3150609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43FF3-56BF-9B47-DC93-25F5B7A0F330}"/>
              </a:ext>
            </a:extLst>
          </p:cNvPr>
          <p:cNvSpPr>
            <a:spLocks noGrp="1"/>
          </p:cNvSpPr>
          <p:nvPr>
            <p:ph type="title"/>
          </p:nvPr>
        </p:nvSpPr>
        <p:spPr/>
        <p:txBody>
          <a:bodyPr/>
          <a:lstStyle/>
          <a:p>
            <a:pPr algn="ctr"/>
            <a:r>
              <a:rPr lang="en-US" b="1" dirty="0"/>
              <a:t>Abstract</a:t>
            </a:r>
            <a:endParaRPr lang="en-GB" b="1" dirty="0"/>
          </a:p>
        </p:txBody>
      </p:sp>
      <p:sp>
        <p:nvSpPr>
          <p:cNvPr id="3" name="Content Placeholder 2">
            <a:extLst>
              <a:ext uri="{FF2B5EF4-FFF2-40B4-BE49-F238E27FC236}">
                <a16:creationId xmlns:a16="http://schemas.microsoft.com/office/drawing/2014/main" id="{96DED5AA-9B0E-CE3B-0671-CAB9BC7F31B8}"/>
              </a:ext>
            </a:extLst>
          </p:cNvPr>
          <p:cNvSpPr>
            <a:spLocks noGrp="1"/>
          </p:cNvSpPr>
          <p:nvPr>
            <p:ph idx="1"/>
          </p:nvPr>
        </p:nvSpPr>
        <p:spPr/>
        <p:txBody>
          <a:bodyPr>
            <a:normAutofit lnSpcReduction="10000"/>
          </a:bodyPr>
          <a:lstStyle/>
          <a:p>
            <a:r>
              <a:rPr lang="en-US" dirty="0"/>
              <a:t>Global Financial Intelligence Units (FIU) Public-Private Partnerships (PPPs) vary significantly in structure, governance and operational scope. This presentation examines the PPP models implemented by the United Kingdom (UK), South Africa, Australia, Singapore and India, contrasting their legal mandates, membership frameworks, engagement channels and maturity levels. </a:t>
            </a:r>
          </a:p>
          <a:p>
            <a:r>
              <a:rPr lang="en-US" dirty="0"/>
              <a:t>The presentation highlights core components such as intelligence-sharing protocols and explores how voluntary opt-in schemes compare to mandatory compliance-driven arrangements. </a:t>
            </a:r>
          </a:p>
        </p:txBody>
      </p:sp>
      <p:sp>
        <p:nvSpPr>
          <p:cNvPr id="4" name="Footer Placeholder 3">
            <a:extLst>
              <a:ext uri="{FF2B5EF4-FFF2-40B4-BE49-F238E27FC236}">
                <a16:creationId xmlns:a16="http://schemas.microsoft.com/office/drawing/2014/main" id="{E97F27E7-AA81-B94A-D5AD-62D3AFAC9FA5}"/>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5" name="Slide Number Placeholder 4">
            <a:extLst>
              <a:ext uri="{FF2B5EF4-FFF2-40B4-BE49-F238E27FC236}">
                <a16:creationId xmlns:a16="http://schemas.microsoft.com/office/drawing/2014/main" id="{82E41715-1E84-B981-6D52-26403781F577}"/>
              </a:ext>
            </a:extLst>
          </p:cNvPr>
          <p:cNvSpPr>
            <a:spLocks noGrp="1"/>
          </p:cNvSpPr>
          <p:nvPr>
            <p:ph type="sldNum" sz="quarter" idx="12"/>
          </p:nvPr>
        </p:nvSpPr>
        <p:spPr/>
        <p:txBody>
          <a:bodyPr/>
          <a:lstStyle/>
          <a:p>
            <a:fld id="{B7827878-85C2-49E2-837A-7FEEBB0225B0}" type="slidenum">
              <a:rPr lang="en-GB" smtClean="0"/>
              <a:t>2</a:t>
            </a:fld>
            <a:endParaRPr lang="en-GB"/>
          </a:p>
        </p:txBody>
      </p:sp>
    </p:spTree>
    <p:extLst>
      <p:ext uri="{BB962C8B-B14F-4D97-AF65-F5344CB8AC3E}">
        <p14:creationId xmlns:p14="http://schemas.microsoft.com/office/powerpoint/2010/main" val="34596880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9B5F4-F88A-7631-2E2A-B39869273922}"/>
              </a:ext>
            </a:extLst>
          </p:cNvPr>
          <p:cNvSpPr>
            <a:spLocks noGrp="1"/>
          </p:cNvSpPr>
          <p:nvPr>
            <p:ph type="title"/>
          </p:nvPr>
        </p:nvSpPr>
        <p:spPr>
          <a:xfrm>
            <a:off x="838200" y="365125"/>
            <a:ext cx="10515600" cy="857619"/>
          </a:xfrm>
        </p:spPr>
        <p:txBody>
          <a:bodyPr/>
          <a:lstStyle/>
          <a:p>
            <a:pPr algn="ctr"/>
            <a:r>
              <a:rPr lang="en-US" b="1" dirty="0"/>
              <a:t>Findings</a:t>
            </a:r>
            <a:endParaRPr lang="en-GB" dirty="0"/>
          </a:p>
        </p:txBody>
      </p:sp>
      <p:sp>
        <p:nvSpPr>
          <p:cNvPr id="3" name="Content Placeholder 2">
            <a:extLst>
              <a:ext uri="{FF2B5EF4-FFF2-40B4-BE49-F238E27FC236}">
                <a16:creationId xmlns:a16="http://schemas.microsoft.com/office/drawing/2014/main" id="{81CCEE28-A384-5B09-835E-67220301C5D7}"/>
              </a:ext>
            </a:extLst>
          </p:cNvPr>
          <p:cNvSpPr>
            <a:spLocks noGrp="1"/>
          </p:cNvSpPr>
          <p:nvPr>
            <p:ph idx="1"/>
          </p:nvPr>
        </p:nvSpPr>
        <p:spPr>
          <a:xfrm>
            <a:off x="838200" y="1329070"/>
            <a:ext cx="10515600" cy="4794730"/>
          </a:xfrm>
        </p:spPr>
        <p:txBody>
          <a:bodyPr>
            <a:normAutofit fontScale="92500" lnSpcReduction="10000"/>
          </a:bodyPr>
          <a:lstStyle/>
          <a:p>
            <a:r>
              <a:rPr lang="en-GB" sz="2400" dirty="0"/>
              <a:t>Maturity and Measurable Outcomes:</a:t>
            </a:r>
          </a:p>
          <a:p>
            <a:pPr lvl="1"/>
            <a:r>
              <a:rPr lang="en-GB" dirty="0"/>
              <a:t>United Kingdom:</a:t>
            </a:r>
          </a:p>
          <a:p>
            <a:pPr lvl="2"/>
            <a:r>
              <a:rPr lang="en-GB" sz="2400" dirty="0"/>
              <a:t>Established global benchmark, high-value referrals and refined typologies since 2015</a:t>
            </a:r>
          </a:p>
          <a:p>
            <a:pPr lvl="1"/>
            <a:r>
              <a:rPr lang="en-GB" dirty="0"/>
              <a:t>South Africa:</a:t>
            </a:r>
          </a:p>
          <a:p>
            <a:pPr lvl="2"/>
            <a:r>
              <a:rPr lang="en-GB" sz="2400" dirty="0"/>
              <a:t>Limited metrics on private-sector collaboration</a:t>
            </a:r>
          </a:p>
          <a:p>
            <a:pPr lvl="1"/>
            <a:r>
              <a:rPr lang="en-GB" dirty="0"/>
              <a:t>Australia:</a:t>
            </a:r>
          </a:p>
          <a:p>
            <a:pPr lvl="2"/>
            <a:r>
              <a:rPr lang="en-GB" sz="2400" dirty="0"/>
              <a:t>30% reduction in law-enforcement referral lead-times; expanded virtual-asset typologies</a:t>
            </a:r>
          </a:p>
          <a:p>
            <a:pPr lvl="1"/>
            <a:r>
              <a:rPr lang="en-GB" dirty="0"/>
              <a:t>Singapore:</a:t>
            </a:r>
          </a:p>
          <a:p>
            <a:pPr lvl="2"/>
            <a:r>
              <a:rPr lang="en-GB" sz="2400" dirty="0"/>
              <a:t>Improved regulatory guidance via feedback loops; no public performance metrics</a:t>
            </a:r>
          </a:p>
          <a:p>
            <a:pPr lvl="1"/>
            <a:r>
              <a:rPr lang="en-GB" dirty="0"/>
              <a:t>India:</a:t>
            </a:r>
          </a:p>
          <a:p>
            <a:pPr lvl="2"/>
            <a:r>
              <a:rPr lang="en-GB" sz="2400" dirty="0"/>
              <a:t>Nascent PPP with early improvements in SAR quality and strategic-risk coverage</a:t>
            </a:r>
          </a:p>
          <a:p>
            <a:endParaRPr lang="en-GB" dirty="0"/>
          </a:p>
        </p:txBody>
      </p:sp>
      <p:sp>
        <p:nvSpPr>
          <p:cNvPr id="4" name="Footer Placeholder 3">
            <a:extLst>
              <a:ext uri="{FF2B5EF4-FFF2-40B4-BE49-F238E27FC236}">
                <a16:creationId xmlns:a16="http://schemas.microsoft.com/office/drawing/2014/main" id="{246D734D-B295-818C-CF04-507969231603}"/>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5" name="Slide Number Placeholder 4">
            <a:extLst>
              <a:ext uri="{FF2B5EF4-FFF2-40B4-BE49-F238E27FC236}">
                <a16:creationId xmlns:a16="http://schemas.microsoft.com/office/drawing/2014/main" id="{6831BF85-97B4-E136-4CCC-1362FDB59E2E}"/>
              </a:ext>
            </a:extLst>
          </p:cNvPr>
          <p:cNvSpPr>
            <a:spLocks noGrp="1"/>
          </p:cNvSpPr>
          <p:nvPr>
            <p:ph type="sldNum" sz="quarter" idx="12"/>
          </p:nvPr>
        </p:nvSpPr>
        <p:spPr/>
        <p:txBody>
          <a:bodyPr/>
          <a:lstStyle/>
          <a:p>
            <a:fld id="{B7827878-85C2-49E2-837A-7FEEBB0225B0}" type="slidenum">
              <a:rPr lang="en-GB" smtClean="0"/>
              <a:t>20</a:t>
            </a:fld>
            <a:endParaRPr lang="en-GB"/>
          </a:p>
        </p:txBody>
      </p:sp>
    </p:spTree>
    <p:extLst>
      <p:ext uri="{BB962C8B-B14F-4D97-AF65-F5344CB8AC3E}">
        <p14:creationId xmlns:p14="http://schemas.microsoft.com/office/powerpoint/2010/main" val="23397883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45355-A19D-050A-3349-B813934F1209}"/>
              </a:ext>
            </a:extLst>
          </p:cNvPr>
          <p:cNvSpPr>
            <a:spLocks noGrp="1"/>
          </p:cNvSpPr>
          <p:nvPr>
            <p:ph type="title"/>
          </p:nvPr>
        </p:nvSpPr>
        <p:spPr/>
        <p:txBody>
          <a:bodyPr/>
          <a:lstStyle/>
          <a:p>
            <a:pPr algn="ctr"/>
            <a:r>
              <a:rPr lang="en-GB" b="1" dirty="0"/>
              <a:t>Which Model Is Best?</a:t>
            </a:r>
          </a:p>
        </p:txBody>
      </p:sp>
      <p:sp>
        <p:nvSpPr>
          <p:cNvPr id="3" name="Content Placeholder 2">
            <a:extLst>
              <a:ext uri="{FF2B5EF4-FFF2-40B4-BE49-F238E27FC236}">
                <a16:creationId xmlns:a16="http://schemas.microsoft.com/office/drawing/2014/main" id="{CFA68DB6-9D77-53AC-F5F8-2EE79F57CF3C}"/>
              </a:ext>
            </a:extLst>
          </p:cNvPr>
          <p:cNvSpPr>
            <a:spLocks noGrp="1"/>
          </p:cNvSpPr>
          <p:nvPr>
            <p:ph idx="1"/>
          </p:nvPr>
        </p:nvSpPr>
        <p:spPr/>
        <p:txBody>
          <a:bodyPr>
            <a:normAutofit lnSpcReduction="10000"/>
          </a:bodyPr>
          <a:lstStyle/>
          <a:p>
            <a:r>
              <a:rPr lang="en-US" dirty="0"/>
              <a:t>United Kingdom:</a:t>
            </a:r>
          </a:p>
          <a:p>
            <a:pPr lvl="1"/>
            <a:r>
              <a:rPr lang="en-US" sz="2800" dirty="0"/>
              <a:t>Mature, outcome-driven, global reputation</a:t>
            </a:r>
          </a:p>
          <a:p>
            <a:r>
              <a:rPr lang="en-US" dirty="0"/>
              <a:t>Australia:</a:t>
            </a:r>
          </a:p>
          <a:p>
            <a:pPr lvl="1"/>
            <a:r>
              <a:rPr lang="en-US" sz="2800" dirty="0"/>
              <a:t>Strong legal mandate combined with robust two-way channels</a:t>
            </a:r>
          </a:p>
          <a:p>
            <a:r>
              <a:rPr lang="en-US" dirty="0"/>
              <a:t>India:</a:t>
            </a:r>
          </a:p>
          <a:p>
            <a:pPr lvl="1"/>
            <a:r>
              <a:rPr lang="en-US" sz="2800" dirty="0"/>
              <a:t>Rapid coalition-building across regulators and reporting entities</a:t>
            </a:r>
          </a:p>
          <a:p>
            <a:r>
              <a:rPr lang="en-US" dirty="0"/>
              <a:t>South Africa and Singapore:</a:t>
            </a:r>
          </a:p>
          <a:p>
            <a:pPr lvl="1"/>
            <a:r>
              <a:rPr lang="en-US" sz="2800" dirty="0"/>
              <a:t>Effective within their regulatory contexts, relying on guidance and consultations rather than formal PPPs</a:t>
            </a:r>
          </a:p>
          <a:p>
            <a:endParaRPr lang="en-GB" dirty="0"/>
          </a:p>
        </p:txBody>
      </p:sp>
      <p:sp>
        <p:nvSpPr>
          <p:cNvPr id="4" name="Footer Placeholder 3">
            <a:extLst>
              <a:ext uri="{FF2B5EF4-FFF2-40B4-BE49-F238E27FC236}">
                <a16:creationId xmlns:a16="http://schemas.microsoft.com/office/drawing/2014/main" id="{87E13A56-23C5-142C-5962-1751A87BD0EA}"/>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5" name="Slide Number Placeholder 4">
            <a:extLst>
              <a:ext uri="{FF2B5EF4-FFF2-40B4-BE49-F238E27FC236}">
                <a16:creationId xmlns:a16="http://schemas.microsoft.com/office/drawing/2014/main" id="{976982DA-66FC-2507-3E8C-8FB47CBB6D85}"/>
              </a:ext>
            </a:extLst>
          </p:cNvPr>
          <p:cNvSpPr>
            <a:spLocks noGrp="1"/>
          </p:cNvSpPr>
          <p:nvPr>
            <p:ph type="sldNum" sz="quarter" idx="12"/>
          </p:nvPr>
        </p:nvSpPr>
        <p:spPr/>
        <p:txBody>
          <a:bodyPr/>
          <a:lstStyle/>
          <a:p>
            <a:fld id="{B7827878-85C2-49E2-837A-7FEEBB0225B0}" type="slidenum">
              <a:rPr lang="en-GB" smtClean="0"/>
              <a:t>21</a:t>
            </a:fld>
            <a:endParaRPr lang="en-GB"/>
          </a:p>
        </p:txBody>
      </p:sp>
    </p:spTree>
    <p:extLst>
      <p:ext uri="{BB962C8B-B14F-4D97-AF65-F5344CB8AC3E}">
        <p14:creationId xmlns:p14="http://schemas.microsoft.com/office/powerpoint/2010/main" val="42325623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1BA869E0-5858-B35E-2470-87C05742E764}"/>
              </a:ext>
            </a:extLst>
          </p:cNvPr>
          <p:cNvSpPr>
            <a:spLocks noGrp="1"/>
          </p:cNvSpPr>
          <p:nvPr>
            <p:ph type="title"/>
          </p:nvPr>
        </p:nvSpPr>
        <p:spPr/>
        <p:txBody>
          <a:bodyPr/>
          <a:lstStyle/>
          <a:p>
            <a:pPr algn="ctr"/>
            <a:r>
              <a:rPr lang="en-US" b="1" dirty="0"/>
              <a:t>Conclusions</a:t>
            </a:r>
            <a:endParaRPr lang="en-GB" b="1" dirty="0"/>
          </a:p>
        </p:txBody>
      </p:sp>
      <p:sp>
        <p:nvSpPr>
          <p:cNvPr id="10" name="Content Placeholder 9">
            <a:extLst>
              <a:ext uri="{FF2B5EF4-FFF2-40B4-BE49-F238E27FC236}">
                <a16:creationId xmlns:a16="http://schemas.microsoft.com/office/drawing/2014/main" id="{CE102B17-FB90-6727-C535-6E083CBDAD4B}"/>
              </a:ext>
            </a:extLst>
          </p:cNvPr>
          <p:cNvSpPr>
            <a:spLocks noGrp="1"/>
          </p:cNvSpPr>
          <p:nvPr>
            <p:ph idx="1"/>
          </p:nvPr>
        </p:nvSpPr>
        <p:spPr/>
        <p:txBody>
          <a:bodyPr>
            <a:normAutofit fontScale="92500" lnSpcReduction="20000"/>
          </a:bodyPr>
          <a:lstStyle/>
          <a:p>
            <a:r>
              <a:rPr lang="en-US" dirty="0"/>
              <a:t>JMLIT stands out as the most mature and widely lauded FIU PPP, delivering real-time tactical intelligence and strategic analysis since 2015. </a:t>
            </a:r>
          </a:p>
          <a:p>
            <a:r>
              <a:rPr lang="en-US" dirty="0"/>
              <a:t>Its formal governance, structured member engagement, and demonstrable successes in disrupting money laundering make it the global gold standard. </a:t>
            </a:r>
          </a:p>
          <a:p>
            <a:r>
              <a:rPr lang="en-US" dirty="0"/>
              <a:t>India’s FPAC shows strong promise in adapting PPP principles to a diverse landscape, but it remains nascent by comparison. </a:t>
            </a:r>
          </a:p>
          <a:p>
            <a:r>
              <a:rPr lang="en-US" dirty="0"/>
              <a:t>Singapore and South Africa currently lack dedicated FIU-PPP frameworks, limiting their capacity for deep intelligence collaboration. </a:t>
            </a:r>
          </a:p>
          <a:p>
            <a:r>
              <a:rPr lang="en-US" dirty="0"/>
              <a:t>JMLIT is the benchmark for any jurisdiction seeking a robust FIU public-private partnership</a:t>
            </a:r>
          </a:p>
          <a:p>
            <a:endParaRPr lang="en-GB" dirty="0"/>
          </a:p>
        </p:txBody>
      </p:sp>
      <p:sp>
        <p:nvSpPr>
          <p:cNvPr id="11" name="Footer Placeholder 10">
            <a:extLst>
              <a:ext uri="{FF2B5EF4-FFF2-40B4-BE49-F238E27FC236}">
                <a16:creationId xmlns:a16="http://schemas.microsoft.com/office/drawing/2014/main" id="{6BA56DFF-DBAC-72E9-8CEF-08D8689822D9}"/>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12" name="Slide Number Placeholder 11">
            <a:extLst>
              <a:ext uri="{FF2B5EF4-FFF2-40B4-BE49-F238E27FC236}">
                <a16:creationId xmlns:a16="http://schemas.microsoft.com/office/drawing/2014/main" id="{AD4CD1F2-E4D3-AE4C-9478-95ADFEDC66C8}"/>
              </a:ext>
            </a:extLst>
          </p:cNvPr>
          <p:cNvSpPr>
            <a:spLocks noGrp="1"/>
          </p:cNvSpPr>
          <p:nvPr>
            <p:ph type="sldNum" sz="quarter" idx="12"/>
          </p:nvPr>
        </p:nvSpPr>
        <p:spPr/>
        <p:txBody>
          <a:bodyPr/>
          <a:lstStyle/>
          <a:p>
            <a:fld id="{B7827878-85C2-49E2-837A-7FEEBB0225B0}" type="slidenum">
              <a:rPr lang="en-GB" smtClean="0"/>
              <a:t>22</a:t>
            </a:fld>
            <a:endParaRPr lang="en-GB"/>
          </a:p>
        </p:txBody>
      </p:sp>
    </p:spTree>
    <p:extLst>
      <p:ext uri="{BB962C8B-B14F-4D97-AF65-F5344CB8AC3E}">
        <p14:creationId xmlns:p14="http://schemas.microsoft.com/office/powerpoint/2010/main" val="2191373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3486E-0C12-B33F-FC4D-84089F4A67F8}"/>
              </a:ext>
            </a:extLst>
          </p:cNvPr>
          <p:cNvSpPr>
            <a:spLocks noGrp="1"/>
          </p:cNvSpPr>
          <p:nvPr>
            <p:ph type="title"/>
          </p:nvPr>
        </p:nvSpPr>
        <p:spPr/>
        <p:txBody>
          <a:bodyPr/>
          <a:lstStyle/>
          <a:p>
            <a:pPr algn="ctr"/>
            <a:r>
              <a:rPr lang="en-US" b="1" dirty="0"/>
              <a:t>International Anti-Money Laundering Conventions</a:t>
            </a:r>
            <a:endParaRPr lang="en-GB" b="1" dirty="0"/>
          </a:p>
        </p:txBody>
      </p:sp>
      <p:sp>
        <p:nvSpPr>
          <p:cNvPr id="3" name="Content Placeholder 2">
            <a:extLst>
              <a:ext uri="{FF2B5EF4-FFF2-40B4-BE49-F238E27FC236}">
                <a16:creationId xmlns:a16="http://schemas.microsoft.com/office/drawing/2014/main" id="{1BBEC42E-9234-515F-D002-8F2FDDCA7324}"/>
              </a:ext>
            </a:extLst>
          </p:cNvPr>
          <p:cNvSpPr>
            <a:spLocks noGrp="1"/>
          </p:cNvSpPr>
          <p:nvPr>
            <p:ph idx="1"/>
          </p:nvPr>
        </p:nvSpPr>
        <p:spPr/>
        <p:txBody>
          <a:bodyPr>
            <a:normAutofit fontScale="92500" lnSpcReduction="10000"/>
          </a:bodyPr>
          <a:lstStyle/>
          <a:p>
            <a:r>
              <a:rPr lang="en-US" dirty="0"/>
              <a:t>United Nations Convention Against Illicit Traffic in Narcotic Drugs and Psychotropic Substances (1988):</a:t>
            </a:r>
          </a:p>
          <a:p>
            <a:pPr lvl="1"/>
            <a:r>
              <a:rPr lang="en-US" dirty="0"/>
              <a:t>Encourages financial institutions to identify and report suspicious transactions, laying the groundwork for due diligence practices</a:t>
            </a:r>
          </a:p>
          <a:p>
            <a:r>
              <a:rPr lang="en-US" dirty="0"/>
              <a:t>United Nations Convention Against Transnational Organized Crime (2000):</a:t>
            </a:r>
          </a:p>
          <a:p>
            <a:pPr lvl="1"/>
            <a:r>
              <a:rPr lang="en-US" dirty="0"/>
              <a:t>Calls for measures to detect and monitor suspicious financial transactions including customer identification, maintenance of records and cooperation with law enforcement</a:t>
            </a:r>
          </a:p>
          <a:p>
            <a:r>
              <a:rPr lang="en-US" dirty="0"/>
              <a:t>United Nations Convention Against Corruption (2003):</a:t>
            </a:r>
          </a:p>
          <a:p>
            <a:pPr lvl="1"/>
            <a:r>
              <a:rPr lang="en-US" dirty="0"/>
              <a:t>Requires identification of beneficial owners, enhanced scrutiny of politically exposed persons and reinforces CDD as a tool to prevent corruption-related money laundering.</a:t>
            </a:r>
          </a:p>
          <a:p>
            <a:endParaRPr lang="en-US" dirty="0"/>
          </a:p>
          <a:p>
            <a:endParaRPr lang="en-US" dirty="0"/>
          </a:p>
          <a:p>
            <a:endParaRPr lang="en-GB" dirty="0"/>
          </a:p>
        </p:txBody>
      </p:sp>
      <p:sp>
        <p:nvSpPr>
          <p:cNvPr id="4" name="Footer Placeholder 3">
            <a:extLst>
              <a:ext uri="{FF2B5EF4-FFF2-40B4-BE49-F238E27FC236}">
                <a16:creationId xmlns:a16="http://schemas.microsoft.com/office/drawing/2014/main" id="{8DA7527E-0745-B1A8-EF34-161486E5401B}"/>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5" name="Slide Number Placeholder 4">
            <a:extLst>
              <a:ext uri="{FF2B5EF4-FFF2-40B4-BE49-F238E27FC236}">
                <a16:creationId xmlns:a16="http://schemas.microsoft.com/office/drawing/2014/main" id="{182EE8FC-C859-FA1F-020A-19F7C2E5BC63}"/>
              </a:ext>
            </a:extLst>
          </p:cNvPr>
          <p:cNvSpPr>
            <a:spLocks noGrp="1"/>
          </p:cNvSpPr>
          <p:nvPr>
            <p:ph type="sldNum" sz="quarter" idx="12"/>
          </p:nvPr>
        </p:nvSpPr>
        <p:spPr/>
        <p:txBody>
          <a:bodyPr/>
          <a:lstStyle/>
          <a:p>
            <a:fld id="{B7827878-85C2-49E2-837A-7FEEBB0225B0}" type="slidenum">
              <a:rPr lang="en-GB" smtClean="0"/>
              <a:t>3</a:t>
            </a:fld>
            <a:endParaRPr lang="en-GB"/>
          </a:p>
        </p:txBody>
      </p:sp>
    </p:spTree>
    <p:extLst>
      <p:ext uri="{BB962C8B-B14F-4D97-AF65-F5344CB8AC3E}">
        <p14:creationId xmlns:p14="http://schemas.microsoft.com/office/powerpoint/2010/main" val="3882362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15066-E3C7-B22B-88B8-FF45EDA898C7}"/>
              </a:ext>
            </a:extLst>
          </p:cNvPr>
          <p:cNvSpPr>
            <a:spLocks noGrp="1"/>
          </p:cNvSpPr>
          <p:nvPr>
            <p:ph type="title"/>
          </p:nvPr>
        </p:nvSpPr>
        <p:spPr/>
        <p:txBody>
          <a:bodyPr/>
          <a:lstStyle/>
          <a:p>
            <a:pPr algn="ctr"/>
            <a:r>
              <a:rPr lang="en-US" dirty="0"/>
              <a:t>International Standards</a:t>
            </a:r>
            <a:endParaRPr lang="en-GB" dirty="0"/>
          </a:p>
        </p:txBody>
      </p:sp>
      <p:sp>
        <p:nvSpPr>
          <p:cNvPr id="3" name="Content Placeholder 2">
            <a:extLst>
              <a:ext uri="{FF2B5EF4-FFF2-40B4-BE49-F238E27FC236}">
                <a16:creationId xmlns:a16="http://schemas.microsoft.com/office/drawing/2014/main" id="{BC05CA0B-FB24-9A5E-0085-B4FACA7E8DF2}"/>
              </a:ext>
            </a:extLst>
          </p:cNvPr>
          <p:cNvSpPr>
            <a:spLocks noGrp="1"/>
          </p:cNvSpPr>
          <p:nvPr>
            <p:ph idx="1"/>
          </p:nvPr>
        </p:nvSpPr>
        <p:spPr/>
        <p:txBody>
          <a:bodyPr>
            <a:normAutofit/>
          </a:bodyPr>
          <a:lstStyle/>
          <a:p>
            <a:r>
              <a:rPr lang="en-US" dirty="0"/>
              <a:t>Financial Action Task Force:</a:t>
            </a:r>
          </a:p>
          <a:p>
            <a:pPr lvl="1"/>
            <a:r>
              <a:rPr lang="en-US" dirty="0"/>
              <a:t>Recommendations 2, 30 and 31, which require national coordination and cooperation, including the exchange of information, between Law Enforcement Agencies</a:t>
            </a:r>
          </a:p>
          <a:p>
            <a:pPr lvl="1"/>
            <a:r>
              <a:rPr lang="en-US" dirty="0"/>
              <a:t>Immediate Outcomes 1 and 6, concerning risk, policy and coordination, and financial intelligence, as well as Immediate Outcomes 7 and 9, concerning effective money laundering and terrorism financing investigations (FATF, 2018)</a:t>
            </a:r>
          </a:p>
          <a:p>
            <a:pPr lvl="1"/>
            <a:r>
              <a:rPr lang="en-US" dirty="0"/>
              <a:t>FATF Guidance: Private Sector Information Sharing (</a:t>
            </a:r>
            <a:r>
              <a:rPr lang="en-US" dirty="0">
                <a:hlinkClick r:id="rId2"/>
              </a:rPr>
              <a:t>2017</a:t>
            </a:r>
            <a:r>
              <a:rPr lang="en-US" dirty="0"/>
              <a:t>)</a:t>
            </a:r>
          </a:p>
          <a:p>
            <a:pPr lvl="1"/>
            <a:r>
              <a:rPr lang="en-US" dirty="0"/>
              <a:t>FATF Partnering in the Fight Against Financial Crime: Data Protection, Technology and Private (</a:t>
            </a:r>
            <a:r>
              <a:rPr lang="en-US" dirty="0">
                <a:hlinkClick r:id="rId3"/>
              </a:rPr>
              <a:t>2022</a:t>
            </a:r>
            <a:r>
              <a:rPr lang="en-US" dirty="0"/>
              <a:t>)</a:t>
            </a:r>
          </a:p>
        </p:txBody>
      </p:sp>
      <p:sp>
        <p:nvSpPr>
          <p:cNvPr id="4" name="Footer Placeholder 3">
            <a:extLst>
              <a:ext uri="{FF2B5EF4-FFF2-40B4-BE49-F238E27FC236}">
                <a16:creationId xmlns:a16="http://schemas.microsoft.com/office/drawing/2014/main" id="{585F4E59-8611-13EA-CC1C-606C0DBA6DDB}"/>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5" name="Slide Number Placeholder 4">
            <a:extLst>
              <a:ext uri="{FF2B5EF4-FFF2-40B4-BE49-F238E27FC236}">
                <a16:creationId xmlns:a16="http://schemas.microsoft.com/office/drawing/2014/main" id="{A37E2868-2789-F81F-3E0C-B9616EAB936F}"/>
              </a:ext>
            </a:extLst>
          </p:cNvPr>
          <p:cNvSpPr>
            <a:spLocks noGrp="1"/>
          </p:cNvSpPr>
          <p:nvPr>
            <p:ph type="sldNum" sz="quarter" idx="12"/>
          </p:nvPr>
        </p:nvSpPr>
        <p:spPr/>
        <p:txBody>
          <a:bodyPr/>
          <a:lstStyle/>
          <a:p>
            <a:fld id="{B7827878-85C2-49E2-837A-7FEEBB0225B0}" type="slidenum">
              <a:rPr lang="en-GB" smtClean="0"/>
              <a:t>4</a:t>
            </a:fld>
            <a:endParaRPr lang="en-GB"/>
          </a:p>
        </p:txBody>
      </p:sp>
    </p:spTree>
    <p:extLst>
      <p:ext uri="{BB962C8B-B14F-4D97-AF65-F5344CB8AC3E}">
        <p14:creationId xmlns:p14="http://schemas.microsoft.com/office/powerpoint/2010/main" val="3820859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B98DB-0C6F-06DC-19F3-ADD12E65E443}"/>
              </a:ext>
            </a:extLst>
          </p:cNvPr>
          <p:cNvSpPr>
            <a:spLocks noGrp="1"/>
          </p:cNvSpPr>
          <p:nvPr>
            <p:ph type="title"/>
          </p:nvPr>
        </p:nvSpPr>
        <p:spPr/>
        <p:txBody>
          <a:bodyPr/>
          <a:lstStyle/>
          <a:p>
            <a:pPr algn="ctr"/>
            <a:r>
              <a:rPr lang="en-US" b="1" dirty="0"/>
              <a:t>United Kingdom</a:t>
            </a:r>
            <a:endParaRPr lang="en-GB" b="1" dirty="0"/>
          </a:p>
        </p:txBody>
      </p:sp>
      <p:sp>
        <p:nvSpPr>
          <p:cNvPr id="3" name="Content Placeholder 2">
            <a:extLst>
              <a:ext uri="{FF2B5EF4-FFF2-40B4-BE49-F238E27FC236}">
                <a16:creationId xmlns:a16="http://schemas.microsoft.com/office/drawing/2014/main" id="{1851F554-95C7-F70B-E1BB-5FA125788334}"/>
              </a:ext>
            </a:extLst>
          </p:cNvPr>
          <p:cNvSpPr>
            <a:spLocks noGrp="1"/>
          </p:cNvSpPr>
          <p:nvPr>
            <p:ph idx="1"/>
          </p:nvPr>
        </p:nvSpPr>
        <p:spPr/>
        <p:txBody>
          <a:bodyPr>
            <a:normAutofit lnSpcReduction="10000"/>
          </a:bodyPr>
          <a:lstStyle/>
          <a:p>
            <a:r>
              <a:rPr lang="en-US" sz="2600" dirty="0"/>
              <a:t>Joint Money Laundering Intelligence Taskforce (JMLIT):</a:t>
            </a:r>
          </a:p>
          <a:p>
            <a:pPr lvl="1"/>
            <a:r>
              <a:rPr lang="en-US" sz="2600" dirty="0"/>
              <a:t>Facilitate intelligence sharing between law enforcement agencies and financial institutions</a:t>
            </a:r>
          </a:p>
          <a:p>
            <a:pPr lvl="1"/>
            <a:r>
              <a:rPr lang="en-US" sz="2600" dirty="0"/>
              <a:t>Detect, prevent, and disrupt money laundering and other financial crimes</a:t>
            </a:r>
          </a:p>
          <a:p>
            <a:pPr lvl="1"/>
            <a:r>
              <a:rPr lang="en-US" sz="2600" dirty="0"/>
              <a:t>Strengthen collaboration between public and private sectors to respond to complex threats (HM Government, </a:t>
            </a:r>
            <a:r>
              <a:rPr lang="en-US" sz="2600" dirty="0">
                <a:hlinkClick r:id="rId2"/>
              </a:rPr>
              <a:t>2015</a:t>
            </a:r>
            <a:r>
              <a:rPr lang="en-US" sz="2600" dirty="0"/>
              <a:t>)</a:t>
            </a:r>
          </a:p>
          <a:p>
            <a:r>
              <a:rPr lang="en-US" sz="2600" dirty="0"/>
              <a:t>200 members</a:t>
            </a:r>
          </a:p>
          <a:p>
            <a:r>
              <a:rPr lang="en-US" sz="2600" dirty="0"/>
              <a:t>‘A particularly </a:t>
            </a:r>
            <a:r>
              <a:rPr lang="en-US" sz="2600" b="1" dirty="0"/>
              <a:t>positive</a:t>
            </a:r>
            <a:r>
              <a:rPr lang="en-US" sz="2600" dirty="0"/>
              <a:t> feature of the system is the </a:t>
            </a:r>
            <a:r>
              <a:rPr lang="en-US" sz="2600" b="1" dirty="0"/>
              <a:t>strong</a:t>
            </a:r>
            <a:r>
              <a:rPr lang="en-US" sz="2600" dirty="0"/>
              <a:t> public/private partnership on TF matters. This is facilitated by JMLIT, which enables public/private information sharing including on TF and ML investigations’ (FATF, </a:t>
            </a:r>
            <a:r>
              <a:rPr lang="en-US" sz="2600" dirty="0">
                <a:hlinkClick r:id="rId3"/>
              </a:rPr>
              <a:t>2018</a:t>
            </a:r>
            <a:r>
              <a:rPr lang="en-US" sz="2600" dirty="0"/>
              <a:t>)</a:t>
            </a:r>
          </a:p>
          <a:p>
            <a:endParaRPr lang="en-US" dirty="0"/>
          </a:p>
          <a:p>
            <a:endParaRPr lang="en-US" dirty="0"/>
          </a:p>
          <a:p>
            <a:endParaRPr lang="en-US" dirty="0"/>
          </a:p>
          <a:p>
            <a:endParaRPr lang="en-US" dirty="0"/>
          </a:p>
          <a:p>
            <a:pPr marL="0" indent="0">
              <a:buNone/>
            </a:pPr>
            <a:endParaRPr lang="en-US" dirty="0"/>
          </a:p>
        </p:txBody>
      </p:sp>
      <p:sp>
        <p:nvSpPr>
          <p:cNvPr id="4" name="Footer Placeholder 3">
            <a:extLst>
              <a:ext uri="{FF2B5EF4-FFF2-40B4-BE49-F238E27FC236}">
                <a16:creationId xmlns:a16="http://schemas.microsoft.com/office/drawing/2014/main" id="{D07B770A-BC0D-C8BB-CFF6-D7A9023ED0B9}"/>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5" name="Slide Number Placeholder 4">
            <a:extLst>
              <a:ext uri="{FF2B5EF4-FFF2-40B4-BE49-F238E27FC236}">
                <a16:creationId xmlns:a16="http://schemas.microsoft.com/office/drawing/2014/main" id="{5FE5CE6C-BE1C-5316-39D6-51ED21BE5097}"/>
              </a:ext>
            </a:extLst>
          </p:cNvPr>
          <p:cNvSpPr>
            <a:spLocks noGrp="1"/>
          </p:cNvSpPr>
          <p:nvPr>
            <p:ph type="sldNum" sz="quarter" idx="12"/>
          </p:nvPr>
        </p:nvSpPr>
        <p:spPr/>
        <p:txBody>
          <a:bodyPr/>
          <a:lstStyle/>
          <a:p>
            <a:fld id="{B7827878-85C2-49E2-837A-7FEEBB0225B0}" type="slidenum">
              <a:rPr lang="en-GB" smtClean="0"/>
              <a:t>5</a:t>
            </a:fld>
            <a:endParaRPr lang="en-GB"/>
          </a:p>
        </p:txBody>
      </p:sp>
    </p:spTree>
    <p:extLst>
      <p:ext uri="{BB962C8B-B14F-4D97-AF65-F5344CB8AC3E}">
        <p14:creationId xmlns:p14="http://schemas.microsoft.com/office/powerpoint/2010/main" val="3435206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3895E-75DD-6A1C-7EC8-9CEC41B16711}"/>
              </a:ext>
            </a:extLst>
          </p:cNvPr>
          <p:cNvSpPr>
            <a:spLocks noGrp="1"/>
          </p:cNvSpPr>
          <p:nvPr>
            <p:ph type="title"/>
          </p:nvPr>
        </p:nvSpPr>
        <p:spPr/>
        <p:txBody>
          <a:bodyPr/>
          <a:lstStyle/>
          <a:p>
            <a:pPr algn="ctr"/>
            <a:r>
              <a:rPr lang="en-US" b="1" dirty="0"/>
              <a:t>United Kingdom</a:t>
            </a:r>
            <a:endParaRPr lang="en-GB" b="1" dirty="0"/>
          </a:p>
        </p:txBody>
      </p:sp>
      <p:sp>
        <p:nvSpPr>
          <p:cNvPr id="3" name="Content Placeholder 2">
            <a:extLst>
              <a:ext uri="{FF2B5EF4-FFF2-40B4-BE49-F238E27FC236}">
                <a16:creationId xmlns:a16="http://schemas.microsoft.com/office/drawing/2014/main" id="{7143E25F-803F-35A4-6834-6506DC547E55}"/>
              </a:ext>
            </a:extLst>
          </p:cNvPr>
          <p:cNvSpPr>
            <a:spLocks noGrp="1"/>
          </p:cNvSpPr>
          <p:nvPr>
            <p:ph idx="1"/>
          </p:nvPr>
        </p:nvSpPr>
        <p:spPr>
          <a:xfrm>
            <a:off x="838200" y="1825625"/>
            <a:ext cx="6604591" cy="4351338"/>
          </a:xfrm>
        </p:spPr>
        <p:txBody>
          <a:bodyPr>
            <a:normAutofit lnSpcReduction="10000"/>
          </a:bodyPr>
          <a:lstStyle/>
          <a:p>
            <a:pPr algn="just"/>
            <a:r>
              <a:rPr lang="en-GB" dirty="0">
                <a:effectLst/>
                <a:ea typeface="Times New Roman" panose="02020603050405020304" pitchFamily="18" charset="0"/>
              </a:rPr>
              <a:t>“The UK is </a:t>
            </a:r>
            <a:r>
              <a:rPr lang="en-GB" b="1" dirty="0">
                <a:effectLst/>
                <a:ea typeface="Times New Roman" panose="02020603050405020304" pitchFamily="18" charset="0"/>
              </a:rPr>
              <a:t>leading</a:t>
            </a:r>
            <a:r>
              <a:rPr lang="en-GB" dirty="0">
                <a:effectLst/>
                <a:ea typeface="Times New Roman" panose="02020603050405020304" pitchFamily="18" charset="0"/>
              </a:rPr>
              <a:t> the world in the fight against illicit finance … [FATF] gave the UK its </a:t>
            </a:r>
            <a:r>
              <a:rPr lang="en-GB" b="1" dirty="0">
                <a:effectLst/>
                <a:ea typeface="Times New Roman" panose="02020603050405020304" pitchFamily="18" charset="0"/>
              </a:rPr>
              <a:t>highest</a:t>
            </a:r>
            <a:r>
              <a:rPr lang="en-GB" dirty="0">
                <a:effectLst/>
                <a:ea typeface="Times New Roman" panose="02020603050405020304" pitchFamily="18" charset="0"/>
              </a:rPr>
              <a:t> possible rating for measures including how the UK tackles terrorist financing, and its use of financial sanctions against terrorists. This means out of the 60 countries assessed, the UK has one of the </a:t>
            </a:r>
            <a:r>
              <a:rPr lang="en-GB" b="1" dirty="0">
                <a:effectLst/>
                <a:ea typeface="Times New Roman" panose="02020603050405020304" pitchFamily="18" charset="0"/>
              </a:rPr>
              <a:t>toughest</a:t>
            </a:r>
            <a:r>
              <a:rPr lang="en-GB" dirty="0">
                <a:effectLst/>
                <a:ea typeface="Times New Roman" panose="02020603050405020304" pitchFamily="18" charset="0"/>
              </a:rPr>
              <a:t> anti-money laundering regimes in the world; stronger than any other country assessed to date” (</a:t>
            </a:r>
            <a:r>
              <a:rPr lang="en-GB" dirty="0">
                <a:effectLst/>
                <a:latin typeface="Calibri" panose="020F0502020204030204" pitchFamily="34" charset="0"/>
                <a:ea typeface="Times New Roman" panose="02020603050405020304" pitchFamily="18" charset="0"/>
              </a:rPr>
              <a:t>HM Government, </a:t>
            </a:r>
            <a:r>
              <a:rPr lang="en-GB" dirty="0">
                <a:effectLst/>
                <a:latin typeface="Calibri" panose="020F0502020204030204" pitchFamily="34" charset="0"/>
                <a:ea typeface="Times New Roman" panose="02020603050405020304" pitchFamily="18" charset="0"/>
                <a:hlinkClick r:id="rId2"/>
              </a:rPr>
              <a:t>2018</a:t>
            </a:r>
            <a:r>
              <a:rPr lang="en-GB" dirty="0">
                <a:effectLst/>
                <a:latin typeface="Calibri" panose="020F0502020204030204" pitchFamily="34" charset="0"/>
                <a:ea typeface="Times New Roman" panose="02020603050405020304" pitchFamily="18" charset="0"/>
              </a:rPr>
              <a:t>)</a:t>
            </a:r>
            <a:endParaRPr lang="en-GB" dirty="0">
              <a:effectLst/>
              <a:latin typeface="Times New Roman" panose="02020603050405020304" pitchFamily="18" charset="0"/>
              <a:ea typeface="Times New Roman" panose="02020603050405020304" pitchFamily="18" charset="0"/>
            </a:endParaRPr>
          </a:p>
          <a:p>
            <a:endParaRPr lang="en-GB" dirty="0"/>
          </a:p>
        </p:txBody>
      </p:sp>
      <p:pic>
        <p:nvPicPr>
          <p:cNvPr id="4" name="Picture 3">
            <a:extLst>
              <a:ext uri="{FF2B5EF4-FFF2-40B4-BE49-F238E27FC236}">
                <a16:creationId xmlns:a16="http://schemas.microsoft.com/office/drawing/2014/main" id="{C0B15CB2-197C-FD8B-1EA6-6E8B303F63FB}"/>
              </a:ext>
            </a:extLst>
          </p:cNvPr>
          <p:cNvPicPr>
            <a:picLocks noChangeAspect="1"/>
          </p:cNvPicPr>
          <p:nvPr/>
        </p:nvPicPr>
        <p:blipFill>
          <a:blip r:embed="rId3"/>
          <a:stretch>
            <a:fillRect/>
          </a:stretch>
        </p:blipFill>
        <p:spPr>
          <a:xfrm>
            <a:off x="7823903" y="1690689"/>
            <a:ext cx="3776218" cy="3604326"/>
          </a:xfrm>
          <a:prstGeom prst="rect">
            <a:avLst/>
          </a:prstGeom>
        </p:spPr>
      </p:pic>
      <p:sp>
        <p:nvSpPr>
          <p:cNvPr id="5" name="Footer Placeholder 4">
            <a:extLst>
              <a:ext uri="{FF2B5EF4-FFF2-40B4-BE49-F238E27FC236}">
                <a16:creationId xmlns:a16="http://schemas.microsoft.com/office/drawing/2014/main" id="{365CCDE8-F05C-125F-114B-3DEF7CFD5614}"/>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6" name="Slide Number Placeholder 5">
            <a:extLst>
              <a:ext uri="{FF2B5EF4-FFF2-40B4-BE49-F238E27FC236}">
                <a16:creationId xmlns:a16="http://schemas.microsoft.com/office/drawing/2014/main" id="{E89C4330-76F6-EF6C-7B28-289B4A5FBB4A}"/>
              </a:ext>
            </a:extLst>
          </p:cNvPr>
          <p:cNvSpPr>
            <a:spLocks noGrp="1"/>
          </p:cNvSpPr>
          <p:nvPr>
            <p:ph type="sldNum" sz="quarter" idx="12"/>
          </p:nvPr>
        </p:nvSpPr>
        <p:spPr/>
        <p:txBody>
          <a:bodyPr/>
          <a:lstStyle/>
          <a:p>
            <a:fld id="{B7827878-85C2-49E2-837A-7FEEBB0225B0}" type="slidenum">
              <a:rPr lang="en-GB" smtClean="0"/>
              <a:t>6</a:t>
            </a:fld>
            <a:endParaRPr lang="en-GB"/>
          </a:p>
        </p:txBody>
      </p:sp>
    </p:spTree>
    <p:extLst>
      <p:ext uri="{BB962C8B-B14F-4D97-AF65-F5344CB8AC3E}">
        <p14:creationId xmlns:p14="http://schemas.microsoft.com/office/powerpoint/2010/main" val="3975861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89A95-F519-4F44-EACC-C4AEA48B0E48}"/>
              </a:ext>
            </a:extLst>
          </p:cNvPr>
          <p:cNvSpPr>
            <a:spLocks noGrp="1"/>
          </p:cNvSpPr>
          <p:nvPr>
            <p:ph type="title"/>
          </p:nvPr>
        </p:nvSpPr>
        <p:spPr/>
        <p:txBody>
          <a:bodyPr/>
          <a:lstStyle/>
          <a:p>
            <a:pPr algn="ctr"/>
            <a:r>
              <a:rPr lang="en-US" b="1" dirty="0"/>
              <a:t>United Kingdom</a:t>
            </a:r>
            <a:endParaRPr lang="en-GB" b="1" dirty="0"/>
          </a:p>
        </p:txBody>
      </p:sp>
      <p:sp>
        <p:nvSpPr>
          <p:cNvPr id="3" name="Content Placeholder 2">
            <a:extLst>
              <a:ext uri="{FF2B5EF4-FFF2-40B4-BE49-F238E27FC236}">
                <a16:creationId xmlns:a16="http://schemas.microsoft.com/office/drawing/2014/main" id="{DECCC1D8-961D-A901-E822-8966EA7AD4B0}"/>
              </a:ext>
            </a:extLst>
          </p:cNvPr>
          <p:cNvSpPr>
            <a:spLocks noGrp="1"/>
          </p:cNvSpPr>
          <p:nvPr>
            <p:ph idx="1"/>
          </p:nvPr>
        </p:nvSpPr>
        <p:spPr>
          <a:xfrm>
            <a:off x="838200" y="1825625"/>
            <a:ext cx="10515600" cy="4745296"/>
          </a:xfrm>
        </p:spPr>
        <p:txBody>
          <a:bodyPr>
            <a:normAutofit fontScale="92500" lnSpcReduction="10000"/>
          </a:bodyPr>
          <a:lstStyle/>
          <a:p>
            <a:r>
              <a:rPr lang="en-US" dirty="0"/>
              <a:t>Case Studies:</a:t>
            </a:r>
          </a:p>
          <a:p>
            <a:pPr lvl="1"/>
            <a:r>
              <a:rPr lang="en-US" sz="2800" dirty="0"/>
              <a:t>Money Laundering</a:t>
            </a:r>
          </a:p>
          <a:p>
            <a:pPr lvl="2"/>
            <a:r>
              <a:rPr lang="en-US" sz="2800" dirty="0"/>
              <a:t>National Westminster Bank (</a:t>
            </a:r>
            <a:r>
              <a:rPr lang="en-US" sz="2800" dirty="0">
                <a:hlinkClick r:id="rId2"/>
              </a:rPr>
              <a:t>2021</a:t>
            </a:r>
            <a:r>
              <a:rPr lang="en-US" sz="2800" dirty="0"/>
              <a:t>)</a:t>
            </a:r>
          </a:p>
          <a:p>
            <a:pPr lvl="2"/>
            <a:r>
              <a:rPr lang="en-US" sz="2800" dirty="0"/>
              <a:t>Barclays Bank PLC (</a:t>
            </a:r>
            <a:r>
              <a:rPr lang="en-US" sz="2800" dirty="0">
                <a:hlinkClick r:id="rId3"/>
              </a:rPr>
              <a:t>2024</a:t>
            </a:r>
            <a:r>
              <a:rPr lang="en-US" sz="2800" dirty="0"/>
              <a:t>)</a:t>
            </a:r>
          </a:p>
          <a:p>
            <a:pPr lvl="1"/>
            <a:r>
              <a:rPr lang="en-US" sz="2800" dirty="0"/>
              <a:t>Terrorist Financing</a:t>
            </a:r>
          </a:p>
          <a:p>
            <a:pPr lvl="2"/>
            <a:r>
              <a:rPr lang="en-GB" sz="2800" dirty="0">
                <a:ea typeface="Calibri" panose="020F0502020204030204" pitchFamily="34" charset="0"/>
              </a:rPr>
              <a:t>London Tube Bombing (July 7, 2005)</a:t>
            </a:r>
          </a:p>
          <a:p>
            <a:pPr lvl="2"/>
            <a:r>
              <a:rPr lang="en-US" sz="2800" dirty="0">
                <a:ea typeface="Calibri" panose="020F0502020204030204" pitchFamily="34" charset="0"/>
              </a:rPr>
              <a:t>Manchester Arena Bombing (May 22, 2017)</a:t>
            </a:r>
            <a:endParaRPr lang="en-GB" sz="2800" dirty="0">
              <a:ea typeface="Calibri" panose="020F0502020204030204" pitchFamily="34" charset="0"/>
            </a:endParaRPr>
          </a:p>
          <a:p>
            <a:pPr lvl="2"/>
            <a:r>
              <a:rPr lang="en-GB" sz="2800" dirty="0"/>
              <a:t>London Borough Market (June 3, 2017)</a:t>
            </a:r>
            <a:endParaRPr lang="en-US" sz="2800" dirty="0"/>
          </a:p>
          <a:p>
            <a:pPr lvl="1"/>
            <a:r>
              <a:rPr lang="en-US" sz="2800" dirty="0"/>
              <a:t>Fraud:</a:t>
            </a:r>
          </a:p>
          <a:p>
            <a:pPr lvl="2"/>
            <a:r>
              <a:rPr lang="en-US" sz="2800" dirty="0"/>
              <a:t>Action Fraud; the Police; Social Media and Telecommunications </a:t>
            </a:r>
          </a:p>
          <a:p>
            <a:pPr lvl="1"/>
            <a:r>
              <a:rPr lang="en-US" sz="2800" dirty="0"/>
              <a:t>Tax Evasion</a:t>
            </a:r>
          </a:p>
          <a:p>
            <a:pPr lvl="2"/>
            <a:r>
              <a:rPr lang="en-US" sz="2800" dirty="0"/>
              <a:t>HSBC Private Bank Suisse (2010-2015)</a:t>
            </a:r>
          </a:p>
          <a:p>
            <a:endParaRPr lang="en-GB" dirty="0"/>
          </a:p>
        </p:txBody>
      </p:sp>
      <p:sp>
        <p:nvSpPr>
          <p:cNvPr id="4" name="Footer Placeholder 3">
            <a:extLst>
              <a:ext uri="{FF2B5EF4-FFF2-40B4-BE49-F238E27FC236}">
                <a16:creationId xmlns:a16="http://schemas.microsoft.com/office/drawing/2014/main" id="{FA551598-7CF1-7A8D-D5AF-4C19DC278BBF}"/>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5" name="Slide Number Placeholder 4">
            <a:extLst>
              <a:ext uri="{FF2B5EF4-FFF2-40B4-BE49-F238E27FC236}">
                <a16:creationId xmlns:a16="http://schemas.microsoft.com/office/drawing/2014/main" id="{388FA230-DB2C-702A-96BF-6241F30A1781}"/>
              </a:ext>
            </a:extLst>
          </p:cNvPr>
          <p:cNvSpPr>
            <a:spLocks noGrp="1"/>
          </p:cNvSpPr>
          <p:nvPr>
            <p:ph type="sldNum" sz="quarter" idx="12"/>
          </p:nvPr>
        </p:nvSpPr>
        <p:spPr/>
        <p:txBody>
          <a:bodyPr/>
          <a:lstStyle/>
          <a:p>
            <a:fld id="{B7827878-85C2-49E2-837A-7FEEBB0225B0}" type="slidenum">
              <a:rPr lang="en-GB" smtClean="0"/>
              <a:t>7</a:t>
            </a:fld>
            <a:endParaRPr lang="en-GB"/>
          </a:p>
        </p:txBody>
      </p:sp>
    </p:spTree>
    <p:extLst>
      <p:ext uri="{BB962C8B-B14F-4D97-AF65-F5344CB8AC3E}">
        <p14:creationId xmlns:p14="http://schemas.microsoft.com/office/powerpoint/2010/main" val="3267220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66381-E27D-1B50-C0A9-7D3A92FC4172}"/>
              </a:ext>
            </a:extLst>
          </p:cNvPr>
          <p:cNvSpPr>
            <a:spLocks noGrp="1"/>
          </p:cNvSpPr>
          <p:nvPr>
            <p:ph type="title"/>
          </p:nvPr>
        </p:nvSpPr>
        <p:spPr/>
        <p:txBody>
          <a:bodyPr/>
          <a:lstStyle/>
          <a:p>
            <a:pPr algn="ctr"/>
            <a:r>
              <a:rPr lang="en-US" b="1" dirty="0"/>
              <a:t>South Africa</a:t>
            </a:r>
            <a:endParaRPr lang="en-GB" b="1" dirty="0"/>
          </a:p>
        </p:txBody>
      </p:sp>
      <p:sp>
        <p:nvSpPr>
          <p:cNvPr id="3" name="Content Placeholder 2">
            <a:extLst>
              <a:ext uri="{FF2B5EF4-FFF2-40B4-BE49-F238E27FC236}">
                <a16:creationId xmlns:a16="http://schemas.microsoft.com/office/drawing/2014/main" id="{26CB4D6B-F94B-63EB-0C59-B2D25DA8BE6C}"/>
              </a:ext>
            </a:extLst>
          </p:cNvPr>
          <p:cNvSpPr>
            <a:spLocks noGrp="1"/>
          </p:cNvSpPr>
          <p:nvPr>
            <p:ph idx="1"/>
          </p:nvPr>
        </p:nvSpPr>
        <p:spPr>
          <a:xfrm>
            <a:off x="838200" y="1690688"/>
            <a:ext cx="10515600" cy="5050353"/>
          </a:xfrm>
        </p:spPr>
        <p:txBody>
          <a:bodyPr>
            <a:noAutofit/>
          </a:bodyPr>
          <a:lstStyle/>
          <a:p>
            <a:r>
              <a:rPr lang="en-US" dirty="0"/>
              <a:t>Purpose and Objectives:</a:t>
            </a:r>
          </a:p>
          <a:p>
            <a:pPr lvl="1"/>
            <a:r>
              <a:rPr lang="en-US" sz="2800" dirty="0"/>
              <a:t>Strengthen collaboration between the Financial Intelligence Centre (FIC) and the private sector</a:t>
            </a:r>
          </a:p>
          <a:p>
            <a:pPr lvl="1"/>
            <a:r>
              <a:rPr lang="en-US" sz="2800" dirty="0"/>
              <a:t>Improve the quality and utility of Suspicious Transaction Reports (STRs)</a:t>
            </a:r>
          </a:p>
          <a:p>
            <a:pPr lvl="1"/>
            <a:r>
              <a:rPr lang="en-US" sz="2800" dirty="0"/>
              <a:t>Accelerate detection and disruption of illicit finance through shared expertise</a:t>
            </a:r>
          </a:p>
          <a:p>
            <a:r>
              <a:rPr lang="en-US" dirty="0"/>
              <a:t>Three Pillars of Engagement</a:t>
            </a:r>
          </a:p>
          <a:p>
            <a:pPr lvl="1"/>
            <a:r>
              <a:rPr lang="en-US" sz="2800" dirty="0"/>
              <a:t>Structured Sector Forums</a:t>
            </a:r>
          </a:p>
          <a:p>
            <a:pPr lvl="1"/>
            <a:r>
              <a:rPr lang="en-US" sz="2800" dirty="0"/>
              <a:t>Bilateral Liaison</a:t>
            </a:r>
          </a:p>
          <a:p>
            <a:pPr lvl="1"/>
            <a:r>
              <a:rPr lang="en-US" sz="2800" dirty="0"/>
              <a:t>Trilateral Case Tables</a:t>
            </a:r>
          </a:p>
        </p:txBody>
      </p:sp>
      <p:sp>
        <p:nvSpPr>
          <p:cNvPr id="4" name="Footer Placeholder 3">
            <a:extLst>
              <a:ext uri="{FF2B5EF4-FFF2-40B4-BE49-F238E27FC236}">
                <a16:creationId xmlns:a16="http://schemas.microsoft.com/office/drawing/2014/main" id="{C2FB7D71-E2B7-EC13-050B-26FFEAA3BCAB}"/>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5" name="Slide Number Placeholder 4">
            <a:extLst>
              <a:ext uri="{FF2B5EF4-FFF2-40B4-BE49-F238E27FC236}">
                <a16:creationId xmlns:a16="http://schemas.microsoft.com/office/drawing/2014/main" id="{B93AE472-5978-EDA0-43F2-43BC9518E0A5}"/>
              </a:ext>
            </a:extLst>
          </p:cNvPr>
          <p:cNvSpPr>
            <a:spLocks noGrp="1"/>
          </p:cNvSpPr>
          <p:nvPr>
            <p:ph type="sldNum" sz="quarter" idx="12"/>
          </p:nvPr>
        </p:nvSpPr>
        <p:spPr/>
        <p:txBody>
          <a:bodyPr/>
          <a:lstStyle/>
          <a:p>
            <a:fld id="{B7827878-85C2-49E2-837A-7FEEBB0225B0}" type="slidenum">
              <a:rPr lang="en-GB" smtClean="0"/>
              <a:t>8</a:t>
            </a:fld>
            <a:endParaRPr lang="en-GB"/>
          </a:p>
        </p:txBody>
      </p:sp>
    </p:spTree>
    <p:extLst>
      <p:ext uri="{BB962C8B-B14F-4D97-AF65-F5344CB8AC3E}">
        <p14:creationId xmlns:p14="http://schemas.microsoft.com/office/powerpoint/2010/main" val="28423735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690FF-D553-2ABC-B293-2A26B01248D5}"/>
              </a:ext>
            </a:extLst>
          </p:cNvPr>
          <p:cNvSpPr>
            <a:spLocks noGrp="1"/>
          </p:cNvSpPr>
          <p:nvPr>
            <p:ph type="title"/>
          </p:nvPr>
        </p:nvSpPr>
        <p:spPr/>
        <p:txBody>
          <a:bodyPr/>
          <a:lstStyle/>
          <a:p>
            <a:pPr algn="ctr"/>
            <a:r>
              <a:rPr lang="en-GB" b="1" dirty="0"/>
              <a:t>South Africa</a:t>
            </a:r>
          </a:p>
        </p:txBody>
      </p:sp>
      <p:sp>
        <p:nvSpPr>
          <p:cNvPr id="3" name="Content Placeholder 2">
            <a:extLst>
              <a:ext uri="{FF2B5EF4-FFF2-40B4-BE49-F238E27FC236}">
                <a16:creationId xmlns:a16="http://schemas.microsoft.com/office/drawing/2014/main" id="{9EC8FE95-F654-AF62-F1E9-A199957445A7}"/>
              </a:ext>
            </a:extLst>
          </p:cNvPr>
          <p:cNvSpPr>
            <a:spLocks noGrp="1"/>
          </p:cNvSpPr>
          <p:nvPr>
            <p:ph idx="1"/>
          </p:nvPr>
        </p:nvSpPr>
        <p:spPr/>
        <p:txBody>
          <a:bodyPr>
            <a:normAutofit/>
          </a:bodyPr>
          <a:lstStyle/>
          <a:p>
            <a:r>
              <a:rPr lang="en-US" dirty="0"/>
              <a:t>Key Features:</a:t>
            </a:r>
          </a:p>
          <a:p>
            <a:pPr lvl="1"/>
            <a:r>
              <a:rPr lang="en-US" sz="2800" dirty="0"/>
              <a:t>Formalized channels embed private-sector insights into enforcement workflows</a:t>
            </a:r>
          </a:p>
          <a:p>
            <a:pPr lvl="1"/>
            <a:r>
              <a:rPr lang="en-US" sz="2800" dirty="0"/>
              <a:t>Targeted feedback processes raise STR accuracy and relevance</a:t>
            </a:r>
          </a:p>
          <a:p>
            <a:pPr lvl="1"/>
            <a:r>
              <a:rPr lang="en-US" sz="2800" dirty="0"/>
              <a:t>Dedicated case teams speed up investigations and broaden disruption impact</a:t>
            </a:r>
          </a:p>
          <a:p>
            <a:pPr lvl="1"/>
            <a:r>
              <a:rPr lang="en-US" sz="2800" dirty="0"/>
              <a:t>Cultivates a shared, risk-based culture across all stakeholders</a:t>
            </a:r>
          </a:p>
          <a:p>
            <a:pPr marL="0" indent="0">
              <a:buNone/>
            </a:pPr>
            <a:endParaRPr lang="en-US" dirty="0"/>
          </a:p>
        </p:txBody>
      </p:sp>
      <p:sp>
        <p:nvSpPr>
          <p:cNvPr id="4" name="Footer Placeholder 3">
            <a:extLst>
              <a:ext uri="{FF2B5EF4-FFF2-40B4-BE49-F238E27FC236}">
                <a16:creationId xmlns:a16="http://schemas.microsoft.com/office/drawing/2014/main" id="{0A5C4E9A-846D-CF30-E562-1F40BC5DA4D9}"/>
              </a:ext>
            </a:extLst>
          </p:cNvPr>
          <p:cNvSpPr>
            <a:spLocks noGrp="1"/>
          </p:cNvSpPr>
          <p:nvPr>
            <p:ph type="ftr" sz="quarter" idx="11"/>
          </p:nvPr>
        </p:nvSpPr>
        <p:spPr/>
        <p:txBody>
          <a:bodyPr/>
          <a:lstStyle/>
          <a:p>
            <a:r>
              <a:rPr lang="en-US"/>
              <a:t>Global FIU PPP Models: Lessons from the United Kingdom, South Africa, Australia, Singapore and India</a:t>
            </a:r>
            <a:endParaRPr lang="en-GB"/>
          </a:p>
        </p:txBody>
      </p:sp>
      <p:sp>
        <p:nvSpPr>
          <p:cNvPr id="5" name="Slide Number Placeholder 4">
            <a:extLst>
              <a:ext uri="{FF2B5EF4-FFF2-40B4-BE49-F238E27FC236}">
                <a16:creationId xmlns:a16="http://schemas.microsoft.com/office/drawing/2014/main" id="{F4A147EA-FA5F-5814-919E-E8214AFDF052}"/>
              </a:ext>
            </a:extLst>
          </p:cNvPr>
          <p:cNvSpPr>
            <a:spLocks noGrp="1"/>
          </p:cNvSpPr>
          <p:nvPr>
            <p:ph type="sldNum" sz="quarter" idx="12"/>
          </p:nvPr>
        </p:nvSpPr>
        <p:spPr/>
        <p:txBody>
          <a:bodyPr/>
          <a:lstStyle/>
          <a:p>
            <a:fld id="{B7827878-85C2-49E2-837A-7FEEBB0225B0}" type="slidenum">
              <a:rPr lang="en-GB" smtClean="0"/>
              <a:t>9</a:t>
            </a:fld>
            <a:endParaRPr lang="en-GB"/>
          </a:p>
        </p:txBody>
      </p:sp>
    </p:spTree>
    <p:extLst>
      <p:ext uri="{BB962C8B-B14F-4D97-AF65-F5344CB8AC3E}">
        <p14:creationId xmlns:p14="http://schemas.microsoft.com/office/powerpoint/2010/main" val="41308318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bdb74b30-9568-4856-bdbf-06759778fcbc}" enabled="0" method="" siteId="{bdb74b30-9568-4856-bdbf-06759778fcbc}" removed="1"/>
</clbl:labelList>
</file>

<file path=docProps/app.xml><?xml version="1.0" encoding="utf-8"?>
<Properties xmlns="http://schemas.openxmlformats.org/officeDocument/2006/extended-properties" xmlns:vt="http://schemas.openxmlformats.org/officeDocument/2006/docPropsVTypes">
  <TotalTime>462</TotalTime>
  <Words>2045</Words>
  <Application>Microsoft Office PowerPoint</Application>
  <PresentationFormat>Widescreen</PresentationFormat>
  <Paragraphs>233</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Aptos</vt:lpstr>
      <vt:lpstr>Aptos Display</vt:lpstr>
      <vt:lpstr>Arial</vt:lpstr>
      <vt:lpstr>Calibri</vt:lpstr>
      <vt:lpstr>Times New Roman</vt:lpstr>
      <vt:lpstr>Office Theme</vt:lpstr>
      <vt:lpstr>Global FIU PPP Models: Lessons from the United Kingdom, South Africa, Australia, Singapore and India</vt:lpstr>
      <vt:lpstr>Abstract</vt:lpstr>
      <vt:lpstr>International Anti-Money Laundering Conventions</vt:lpstr>
      <vt:lpstr>International Standards</vt:lpstr>
      <vt:lpstr>United Kingdom</vt:lpstr>
      <vt:lpstr>United Kingdom</vt:lpstr>
      <vt:lpstr>United Kingdom</vt:lpstr>
      <vt:lpstr>South Africa</vt:lpstr>
      <vt:lpstr>South Africa</vt:lpstr>
      <vt:lpstr>Australia</vt:lpstr>
      <vt:lpstr>Australia</vt:lpstr>
      <vt:lpstr>Australia</vt:lpstr>
      <vt:lpstr>Singapore</vt:lpstr>
      <vt:lpstr>Singapore</vt:lpstr>
      <vt:lpstr>India</vt:lpstr>
      <vt:lpstr>India</vt:lpstr>
      <vt:lpstr>Findings</vt:lpstr>
      <vt:lpstr>Findings</vt:lpstr>
      <vt:lpstr>Findings</vt:lpstr>
      <vt:lpstr>Findings</vt:lpstr>
      <vt:lpstr>Which Model Is Best?</vt:lpstr>
      <vt:lpstr>Conclusions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Nicholas Ryder</dc:creator>
  <cp:lastModifiedBy>Nicholas Ryder</cp:lastModifiedBy>
  <cp:revision>1</cp:revision>
  <dcterms:created xsi:type="dcterms:W3CDTF">2025-08-08T05:42:54Z</dcterms:created>
  <dcterms:modified xsi:type="dcterms:W3CDTF">2025-08-08T13:25:28Z</dcterms:modified>
</cp:coreProperties>
</file>